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3"/>
  </p:notesMasterIdLst>
  <p:sldIdLst>
    <p:sldId id="261" r:id="rId6"/>
    <p:sldId id="2147481417" r:id="rId7"/>
    <p:sldId id="262" r:id="rId8"/>
    <p:sldId id="291" r:id="rId9"/>
    <p:sldId id="2147481353" r:id="rId10"/>
    <p:sldId id="292" r:id="rId11"/>
    <p:sldId id="25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147481417"/>
            <p14:sldId id="262"/>
            <p14:sldId id="291"/>
            <p14:sldId id="2147481353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AF7D0-6707-4615-9F81-8061709BE565}" v="91" dt="2024-12-18T11:21:51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an De Castro" userId="84a4b5ad-8573-422f-8cde-9fcacdf20f37" providerId="ADAL" clId="{03EE5FE8-44C1-4A87-88E1-CEA887614AF3}"/>
    <pc:docChg chg="undo redo custSel addSld delSld modSld sldOrd modSection">
      <pc:chgData name="Allan De Castro" userId="84a4b5ad-8573-422f-8cde-9fcacdf20f37" providerId="ADAL" clId="{03EE5FE8-44C1-4A87-88E1-CEA887614AF3}" dt="2024-08-28T10:42:04.397" v="390"/>
      <pc:docMkLst>
        <pc:docMk/>
      </pc:docMkLst>
      <pc:sldChg chg="modSp mod">
        <pc:chgData name="Allan De Castro" userId="84a4b5ad-8573-422f-8cde-9fcacdf20f37" providerId="ADAL" clId="{03EE5FE8-44C1-4A87-88E1-CEA887614AF3}" dt="2024-08-24T19:11:43.896" v="122" actId="6549"/>
        <pc:sldMkLst>
          <pc:docMk/>
          <pc:sldMk cId="1743216632" sldId="261"/>
        </pc:sldMkLst>
        <pc:spChg chg="mod">
          <ac:chgData name="Allan De Castro" userId="84a4b5ad-8573-422f-8cde-9fcacdf20f37" providerId="ADAL" clId="{03EE5FE8-44C1-4A87-88E1-CEA887614AF3}" dt="2024-08-24T19:07:56.490" v="7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Allan De Castro" userId="84a4b5ad-8573-422f-8cde-9fcacdf20f37" providerId="ADAL" clId="{03EE5FE8-44C1-4A87-88E1-CEA887614AF3}" dt="2024-08-24T19:11:43.896" v="122" actId="6549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Allan De Castro" userId="84a4b5ad-8573-422f-8cde-9fcacdf20f37" providerId="ADAL" clId="{03EE5FE8-44C1-4A87-88E1-CEA887614AF3}" dt="2024-08-24T19:10:00.080" v="99" actId="6549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Allan De Castro" userId="84a4b5ad-8573-422f-8cde-9fcacdf20f37" providerId="ADAL" clId="{03EE5FE8-44C1-4A87-88E1-CEA887614AF3}" dt="2024-08-24T19:10:21.823" v="121" actId="14826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Allan De Castro" userId="84a4b5ad-8573-422f-8cde-9fcacdf20f37" providerId="ADAL" clId="{03EE5FE8-44C1-4A87-88E1-CEA887614AF3}" dt="2024-08-24T19:09:17.325" v="78" actId="20577"/>
        <pc:sldMkLst>
          <pc:docMk/>
          <pc:sldMk cId="530844445" sldId="2147481261"/>
        </pc:sldMkLst>
        <pc:spChg chg="mod">
          <ac:chgData name="Allan De Castro" userId="84a4b5ad-8573-422f-8cde-9fcacdf20f37" providerId="ADAL" clId="{03EE5FE8-44C1-4A87-88E1-CEA887614AF3}" dt="2024-08-24T19:09:11.867" v="45" actId="6549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9:13.998" v="50" actId="20577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9:17.325" v="78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57.067" v="41" actId="14826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mod">
        <pc:chgData name="Allan De Castro" userId="84a4b5ad-8573-422f-8cde-9fcacdf20f37" providerId="ADAL" clId="{03EE5FE8-44C1-4A87-88E1-CEA887614AF3}" dt="2024-08-24T19:08:43.329" v="40" actId="27636"/>
        <pc:sldMkLst>
          <pc:docMk/>
          <pc:sldMk cId="24915280" sldId="2147481274"/>
        </pc:sldMkLst>
        <pc:spChg chg="mod">
          <ac:chgData name="Allan De Castro" userId="84a4b5ad-8573-422f-8cde-9fcacdf20f37" providerId="ADAL" clId="{03EE5FE8-44C1-4A87-88E1-CEA887614AF3}" dt="2024-08-24T19:08:27.971" v="32" actId="20577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8:35.683" v="34" actId="2057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8:43.329" v="40" actId="27636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14.352" v="8" actId="14826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modSp mod modAnim">
        <pc:chgData name="Allan De Castro" userId="84a4b5ad-8573-422f-8cde-9fcacdf20f37" providerId="ADAL" clId="{03EE5FE8-44C1-4A87-88E1-CEA887614AF3}" dt="2024-08-26T06:50:51.664" v="350"/>
        <pc:sldMkLst>
          <pc:docMk/>
          <pc:sldMk cId="945659877" sldId="2147481292"/>
        </pc:sldMkLst>
        <pc:spChg chg="mod">
          <ac:chgData name="Allan De Castro" userId="84a4b5ad-8573-422f-8cde-9fcacdf20f37" providerId="ADAL" clId="{03EE5FE8-44C1-4A87-88E1-CEA887614AF3}" dt="2024-08-24T19:15:00.821" v="145"/>
          <ac:spMkLst>
            <pc:docMk/>
            <pc:sldMk cId="945659877" sldId="214748129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1:55.668" v="257" actId="6549"/>
          <ac:spMkLst>
            <pc:docMk/>
            <pc:sldMk cId="945659877" sldId="2147481292"/>
            <ac:spMk id="3" creationId="{8B88786A-74F4-1FA6-BC9F-8145B401BBC1}"/>
          </ac:spMkLst>
        </pc:spChg>
      </pc:sldChg>
      <pc:sldChg chg="addSp modSp add mod modAnim">
        <pc:chgData name="Allan De Castro" userId="84a4b5ad-8573-422f-8cde-9fcacdf20f37" providerId="ADAL" clId="{03EE5FE8-44C1-4A87-88E1-CEA887614AF3}" dt="2024-08-28T10:42:04.397" v="390"/>
        <pc:sldMkLst>
          <pc:docMk/>
          <pc:sldMk cId="1104462293" sldId="2147481300"/>
        </pc:sldMkLst>
        <pc:spChg chg="mod">
          <ac:chgData name="Allan De Castro" userId="84a4b5ad-8573-422f-8cde-9fcacdf20f37" providerId="ADAL" clId="{03EE5FE8-44C1-4A87-88E1-CEA887614AF3}" dt="2024-08-24T19:15:13.254" v="174" actId="20577"/>
          <ac:spMkLst>
            <pc:docMk/>
            <pc:sldMk cId="1104462293" sldId="2147481300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41:16.081" v="326" actId="20577"/>
          <ac:spMkLst>
            <pc:docMk/>
            <pc:sldMk cId="1104462293" sldId="2147481300"/>
            <ac:spMk id="3" creationId="{8B88786A-74F4-1FA6-BC9F-8145B401BBC1}"/>
          </ac:spMkLst>
        </pc:spChg>
        <pc:spChg chg="mod">
          <ac:chgData name="Allan De Castro" userId="84a4b5ad-8573-422f-8cde-9fcacdf20f37" providerId="ADAL" clId="{03EE5FE8-44C1-4A87-88E1-CEA887614AF3}" dt="2024-08-24T19:16:30.104" v="209" actId="123"/>
          <ac:spMkLst>
            <pc:docMk/>
            <pc:sldMk cId="1104462293" sldId="2147481300"/>
            <ac:spMk id="6" creationId="{0A55C10C-3E8A-FE15-C4BE-E522F9EB8392}"/>
          </ac:spMkLst>
        </pc:spChg>
        <pc:spChg chg="mod">
          <ac:chgData name="Allan De Castro" userId="84a4b5ad-8573-422f-8cde-9fcacdf20f37" providerId="ADAL" clId="{03EE5FE8-44C1-4A87-88E1-CEA887614AF3}" dt="2024-08-24T19:16:35.058" v="210"/>
          <ac:spMkLst>
            <pc:docMk/>
            <pc:sldMk cId="1104462293" sldId="2147481300"/>
            <ac:spMk id="9" creationId="{043F6E20-F9FB-74E2-21A3-A03F28F47294}"/>
          </ac:spMkLst>
        </pc:spChg>
        <pc:spChg chg="mod">
          <ac:chgData name="Allan De Castro" userId="84a4b5ad-8573-422f-8cde-9fcacdf20f37" providerId="ADAL" clId="{03EE5FE8-44C1-4A87-88E1-CEA887614AF3}" dt="2024-08-24T19:25:23.620" v="318" actId="5793"/>
          <ac:spMkLst>
            <pc:docMk/>
            <pc:sldMk cId="1104462293" sldId="2147481300"/>
            <ac:spMk id="12" creationId="{FAB2D8D7-8469-AB19-918C-2181104CDD0A}"/>
          </ac:spMkLst>
        </pc:spChg>
        <pc:grpChg chg="add mod">
          <ac:chgData name="Allan De Castro" userId="84a4b5ad-8573-422f-8cde-9fcacdf20f37" providerId="ADAL" clId="{03EE5FE8-44C1-4A87-88E1-CEA887614AF3}" dt="2024-08-24T19:16:28.911" v="208" actId="1076"/>
          <ac:grpSpMkLst>
            <pc:docMk/>
            <pc:sldMk cId="1104462293" sldId="2147481300"/>
            <ac:grpSpMk id="5" creationId="{703177F1-A1D6-F2B8-EDB3-30E75018E39D}"/>
          </ac:grpSpMkLst>
        </pc:grpChg>
        <pc:grpChg chg="add mod">
          <ac:chgData name="Allan De Castro" userId="84a4b5ad-8573-422f-8cde-9fcacdf20f37" providerId="ADAL" clId="{03EE5FE8-44C1-4A87-88E1-CEA887614AF3}" dt="2024-08-24T19:16:35.058" v="210"/>
          <ac:grpSpMkLst>
            <pc:docMk/>
            <pc:sldMk cId="1104462293" sldId="2147481300"/>
            <ac:grpSpMk id="8" creationId="{B2EA3A2B-163E-9108-0FDC-D7771BE9797D}"/>
          </ac:grpSpMkLst>
        </pc:grpChg>
        <pc:grpChg chg="add mod">
          <ac:chgData name="Allan De Castro" userId="84a4b5ad-8573-422f-8cde-9fcacdf20f37" providerId="ADAL" clId="{03EE5FE8-44C1-4A87-88E1-CEA887614AF3}" dt="2024-08-24T19:25:03.379" v="310" actId="1036"/>
          <ac:grpSpMkLst>
            <pc:docMk/>
            <pc:sldMk cId="1104462293" sldId="2147481300"/>
            <ac:grpSpMk id="11" creationId="{81BF93DC-F67E-ADB5-8679-FE3D9D6A0590}"/>
          </ac:grpSpMkLst>
        </pc:grpChg>
        <pc:picChg chg="mod">
          <ac:chgData name="Allan De Castro" userId="84a4b5ad-8573-422f-8cde-9fcacdf20f37" providerId="ADAL" clId="{03EE5FE8-44C1-4A87-88E1-CEA887614AF3}" dt="2024-08-24T19:15:54.491" v="188"/>
          <ac:picMkLst>
            <pc:docMk/>
            <pc:sldMk cId="1104462293" sldId="2147481300"/>
            <ac:picMk id="7" creationId="{F0851AC6-2592-359C-3C11-24D38A5E3F77}"/>
          </ac:picMkLst>
        </pc:picChg>
        <pc:picChg chg="mod">
          <ac:chgData name="Allan De Castro" userId="84a4b5ad-8573-422f-8cde-9fcacdf20f37" providerId="ADAL" clId="{03EE5FE8-44C1-4A87-88E1-CEA887614AF3}" dt="2024-08-24T19:16:35.058" v="210"/>
          <ac:picMkLst>
            <pc:docMk/>
            <pc:sldMk cId="1104462293" sldId="2147481300"/>
            <ac:picMk id="10" creationId="{971D64C2-7A7A-D091-D7AE-7D41F50E24F0}"/>
          </ac:picMkLst>
        </pc:picChg>
        <pc:picChg chg="mod">
          <ac:chgData name="Allan De Castro" userId="84a4b5ad-8573-422f-8cde-9fcacdf20f37" providerId="ADAL" clId="{03EE5FE8-44C1-4A87-88E1-CEA887614AF3}" dt="2024-08-24T19:24:44.699" v="305"/>
          <ac:picMkLst>
            <pc:docMk/>
            <pc:sldMk cId="1104462293" sldId="2147481300"/>
            <ac:picMk id="13" creationId="{0ED31AD1-09FD-0088-8BF1-8B31EEE2E1E7}"/>
          </ac:picMkLst>
        </pc:picChg>
      </pc:sldChg>
      <pc:sldChg chg="delSp modSp add mod modAnim">
        <pc:chgData name="Allan De Castro" userId="84a4b5ad-8573-422f-8cde-9fcacdf20f37" providerId="ADAL" clId="{03EE5FE8-44C1-4A87-88E1-CEA887614AF3}" dt="2024-08-26T06:53:52.302" v="361"/>
        <pc:sldMkLst>
          <pc:docMk/>
          <pc:sldMk cId="65845352" sldId="2147481301"/>
        </pc:sldMkLst>
        <pc:spChg chg="mod">
          <ac:chgData name="Allan De Castro" userId="84a4b5ad-8573-422f-8cde-9fcacdf20f37" providerId="ADAL" clId="{03EE5FE8-44C1-4A87-88E1-CEA887614AF3}" dt="2024-08-24T19:16:50.257" v="213"/>
          <ac:spMkLst>
            <pc:docMk/>
            <pc:sldMk cId="65845352" sldId="2147481301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53:50.481" v="360" actId="1076"/>
          <ac:spMkLst>
            <pc:docMk/>
            <pc:sldMk cId="65845352" sldId="2147481301"/>
            <ac:spMk id="3" creationId="{8B88786A-74F4-1FA6-BC9F-8145B401BBC1}"/>
          </ac:spMkLst>
        </pc:spChg>
        <pc:grpChg chg="del">
          <ac:chgData name="Allan De Castro" userId="84a4b5ad-8573-422f-8cde-9fcacdf20f37" providerId="ADAL" clId="{03EE5FE8-44C1-4A87-88E1-CEA887614AF3}" dt="2024-08-24T19:16:38.980" v="212" actId="478"/>
          <ac:grpSpMkLst>
            <pc:docMk/>
            <pc:sldMk cId="65845352" sldId="2147481301"/>
            <ac:grpSpMk id="5" creationId="{703177F1-A1D6-F2B8-EDB3-30E75018E39D}"/>
          </ac:grpSpMkLst>
        </pc:grpChg>
      </pc:sldChg>
      <pc:sldChg chg="addSp modSp add mod ord modAnim">
        <pc:chgData name="Allan De Castro" userId="84a4b5ad-8573-422f-8cde-9fcacdf20f37" providerId="ADAL" clId="{03EE5FE8-44C1-4A87-88E1-CEA887614AF3}" dt="2024-08-26T06:51:59.291" v="359"/>
        <pc:sldMkLst>
          <pc:docMk/>
          <pc:sldMk cId="3307753709" sldId="2147481302"/>
        </pc:sldMkLst>
        <pc:spChg chg="mod">
          <ac:chgData name="Allan De Castro" userId="84a4b5ad-8573-422f-8cde-9fcacdf20f37" providerId="ADAL" clId="{03EE5FE8-44C1-4A87-88E1-CEA887614AF3}" dt="2024-08-24T19:21:25.800" v="237"/>
          <ac:spMkLst>
            <pc:docMk/>
            <pc:sldMk cId="3307753709" sldId="214748130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0:42.795" v="234"/>
          <ac:spMkLst>
            <pc:docMk/>
            <pc:sldMk cId="3307753709" sldId="2147481302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0" creationId="{9DB81113-59F4-497B-5E30-62A5DE98266D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1" creationId="{3E71D60C-1CEF-1894-EE12-6740409887E5}"/>
          </ac:spMkLst>
        </pc:sp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5" creationId="{CE0EAB57-5377-B293-2032-FE76B0A8B3BD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6" creationId="{AA03E37D-CD02-A0CD-9FC7-86378ACB5DFC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7" creationId="{324F7026-92BB-D2D0-AC82-6533D973BAD3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8" creationId="{527F2D0B-E6F5-22BE-2622-D54DA55B6BB4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9" creationId="{0F683604-D392-792D-86FF-E69896C51C9B}"/>
          </ac:picMkLst>
        </pc:picChg>
      </pc:sldChg>
      <pc:sldChg chg="addSp delSp modSp add del mod modAnim">
        <pc:chgData name="Allan De Castro" userId="84a4b5ad-8573-422f-8cde-9fcacdf20f37" providerId="ADAL" clId="{03EE5FE8-44C1-4A87-88E1-CEA887614AF3}" dt="2024-08-28T08:05:27.342" v="389" actId="47"/>
        <pc:sldMkLst>
          <pc:docMk/>
          <pc:sldMk cId="1956978779" sldId="2147481313"/>
        </pc:sldMkLst>
        <pc:spChg chg="del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8T06:53:13.195" v="386"/>
          <ac:spMkLst>
            <pc:docMk/>
            <pc:sldMk cId="1956978779" sldId="2147481313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6" creationId="{E74A07CF-C2A6-E905-4264-AD604F00C5A8}"/>
          </ac:spMkLst>
        </pc:spChg>
      </pc:sldChg>
      <pc:sldChg chg="add">
        <pc:chgData name="Allan De Castro" userId="84a4b5ad-8573-422f-8cde-9fcacdf20f37" providerId="ADAL" clId="{03EE5FE8-44C1-4A87-88E1-CEA887614AF3}" dt="2024-08-28T08:05:25.846" v="388"/>
        <pc:sldMkLst>
          <pc:docMk/>
          <pc:sldMk cId="899642720" sldId="2147481316"/>
        </pc:sldMkLst>
      </pc:sldChg>
    </pc:docChg>
  </pc:docChgLst>
  <pc:docChgLst>
    <pc:chgData name="David Vachala" userId="91433487-0c4d-408d-9c05-4db9b7ff8fc7" providerId="ADAL" clId="{27FA0B29-6ABB-4E5E-8C58-A1C7B743EA9A}"/>
    <pc:docChg chg="addSld delSld modSection">
      <pc:chgData name="David Vachala" userId="91433487-0c4d-408d-9c05-4db9b7ff8fc7" providerId="ADAL" clId="{27FA0B29-6ABB-4E5E-8C58-A1C7B743EA9A}" dt="2024-10-17T19:08:46.574" v="11" actId="47"/>
      <pc:docMkLst>
        <pc:docMk/>
      </pc:docMkLst>
      <pc:sldChg chg="del">
        <pc:chgData name="David Vachala" userId="91433487-0c4d-408d-9c05-4db9b7ff8fc7" providerId="ADAL" clId="{27FA0B29-6ABB-4E5E-8C58-A1C7B743EA9A}" dt="2024-10-17T19:08:38.876" v="4" actId="47"/>
        <pc:sldMkLst>
          <pc:docMk/>
          <pc:sldMk cId="3310839663" sldId="2147468954"/>
        </pc:sldMkLst>
      </pc:sldChg>
      <pc:sldChg chg="del">
        <pc:chgData name="David Vachala" userId="91433487-0c4d-408d-9c05-4db9b7ff8fc7" providerId="ADAL" clId="{27FA0B29-6ABB-4E5E-8C58-A1C7B743EA9A}" dt="2024-10-17T19:08:41.719" v="7" actId="47"/>
        <pc:sldMkLst>
          <pc:docMk/>
          <pc:sldMk cId="1065684105" sldId="2147468957"/>
        </pc:sldMkLst>
      </pc:sldChg>
      <pc:sldChg chg="del">
        <pc:chgData name="David Vachala" userId="91433487-0c4d-408d-9c05-4db9b7ff8fc7" providerId="ADAL" clId="{27FA0B29-6ABB-4E5E-8C58-A1C7B743EA9A}" dt="2024-10-17T19:08:41.975" v="8" actId="47"/>
        <pc:sldMkLst>
          <pc:docMk/>
          <pc:sldMk cId="3271970921" sldId="2147468958"/>
        </pc:sldMkLst>
      </pc:sldChg>
      <pc:sldChg chg="del">
        <pc:chgData name="David Vachala" userId="91433487-0c4d-408d-9c05-4db9b7ff8fc7" providerId="ADAL" clId="{27FA0B29-6ABB-4E5E-8C58-A1C7B743EA9A}" dt="2024-10-17T19:08:42.208" v="9" actId="47"/>
        <pc:sldMkLst>
          <pc:docMk/>
          <pc:sldMk cId="1873736815" sldId="2147468959"/>
        </pc:sldMkLst>
      </pc:sldChg>
      <pc:sldChg chg="del">
        <pc:chgData name="David Vachala" userId="91433487-0c4d-408d-9c05-4db9b7ff8fc7" providerId="ADAL" clId="{27FA0B29-6ABB-4E5E-8C58-A1C7B743EA9A}" dt="2024-10-17T19:08:39.168" v="5" actId="47"/>
        <pc:sldMkLst>
          <pc:docMk/>
          <pc:sldMk cId="1964702423" sldId="2147468964"/>
        </pc:sldMkLst>
      </pc:sldChg>
      <pc:sldChg chg="del">
        <pc:chgData name="David Vachala" userId="91433487-0c4d-408d-9c05-4db9b7ff8fc7" providerId="ADAL" clId="{27FA0B29-6ABB-4E5E-8C58-A1C7B743EA9A}" dt="2024-10-17T19:08:46.574" v="11" actId="47"/>
        <pc:sldMkLst>
          <pc:docMk/>
          <pc:sldMk cId="2440769864" sldId="2147468965"/>
        </pc:sldMkLst>
      </pc:sldChg>
      <pc:sldChg chg="del">
        <pc:chgData name="David Vachala" userId="91433487-0c4d-408d-9c05-4db9b7ff8fc7" providerId="ADAL" clId="{27FA0B29-6ABB-4E5E-8C58-A1C7B743EA9A}" dt="2024-10-17T19:08:41.221" v="6" actId="47"/>
        <pc:sldMkLst>
          <pc:docMk/>
          <pc:sldMk cId="3410125502" sldId="2147478276"/>
        </pc:sldMkLst>
      </pc:sldChg>
      <pc:sldChg chg="del">
        <pc:chgData name="David Vachala" userId="91433487-0c4d-408d-9c05-4db9b7ff8fc7" providerId="ADAL" clId="{27FA0B29-6ABB-4E5E-8C58-A1C7B743EA9A}" dt="2024-10-17T19:08:36.258" v="1" actId="47"/>
        <pc:sldMkLst>
          <pc:docMk/>
          <pc:sldMk cId="3617193132" sldId="2147481344"/>
        </pc:sldMkLst>
      </pc:sldChg>
      <pc:sldChg chg="del">
        <pc:chgData name="David Vachala" userId="91433487-0c4d-408d-9c05-4db9b7ff8fc7" providerId="ADAL" clId="{27FA0B29-6ABB-4E5E-8C58-A1C7B743EA9A}" dt="2024-10-17T19:08:38.191" v="2" actId="47"/>
        <pc:sldMkLst>
          <pc:docMk/>
          <pc:sldMk cId="1106941848" sldId="2147481345"/>
        </pc:sldMkLst>
      </pc:sldChg>
      <pc:sldChg chg="del">
        <pc:chgData name="David Vachala" userId="91433487-0c4d-408d-9c05-4db9b7ff8fc7" providerId="ADAL" clId="{27FA0B29-6ABB-4E5E-8C58-A1C7B743EA9A}" dt="2024-10-17T19:08:38.589" v="3" actId="47"/>
        <pc:sldMkLst>
          <pc:docMk/>
          <pc:sldMk cId="3026064298" sldId="2147481346"/>
        </pc:sldMkLst>
      </pc:sldChg>
      <pc:sldChg chg="del">
        <pc:chgData name="David Vachala" userId="91433487-0c4d-408d-9c05-4db9b7ff8fc7" providerId="ADAL" clId="{27FA0B29-6ABB-4E5E-8C58-A1C7B743EA9A}" dt="2024-10-17T19:08:45.787" v="10" actId="47"/>
        <pc:sldMkLst>
          <pc:docMk/>
          <pc:sldMk cId="3219310727" sldId="2147481347"/>
        </pc:sldMkLst>
      </pc:sldChg>
      <pc:sldChg chg="new">
        <pc:chgData name="David Vachala" userId="91433487-0c4d-408d-9c05-4db9b7ff8fc7" providerId="ADAL" clId="{27FA0B29-6ABB-4E5E-8C58-A1C7B743EA9A}" dt="2024-10-17T19:08:34.825" v="0" actId="680"/>
        <pc:sldMkLst>
          <pc:docMk/>
          <pc:sldMk cId="362503517" sldId="2147481353"/>
        </pc:sldMkLst>
      </pc:sldChg>
      <pc:sldMasterChg chg="delSldLayout">
        <pc:chgData name="David Vachala" userId="91433487-0c4d-408d-9c05-4db9b7ff8fc7" providerId="ADAL" clId="{27FA0B29-6ABB-4E5E-8C58-A1C7B743EA9A}" dt="2024-10-17T19:08:41.221" v="6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27FA0B29-6ABB-4E5E-8C58-A1C7B743EA9A}" dt="2024-10-17T19:08:41.221" v="6" actId="47"/>
          <pc:sldLayoutMkLst>
            <pc:docMk/>
            <pc:sldMasterMk cId="2885650283" sldId="2147483648"/>
            <pc:sldLayoutMk cId="3902456674" sldId="2147483669"/>
          </pc:sldLayoutMkLst>
        </pc:sldLayoutChg>
      </pc:sldMasterChg>
    </pc:docChg>
  </pc:docChgLst>
  <pc:docChgLst>
    <pc:chgData name="David VACHALA" userId="76d02b97-1bbd-456c-868a-7dcf11490085" providerId="ADAL" clId="{D8BAF7D0-6707-4615-9F81-8061709BE565}"/>
    <pc:docChg chg="undo custSel addSld delSld modSld modSection">
      <pc:chgData name="David VACHALA" userId="76d02b97-1bbd-456c-868a-7dcf11490085" providerId="ADAL" clId="{D8BAF7D0-6707-4615-9F81-8061709BE565}" dt="2024-12-18T11:23:03.921" v="642" actId="1076"/>
      <pc:docMkLst>
        <pc:docMk/>
      </pc:docMkLst>
      <pc:sldChg chg="addSp delSp modSp mod">
        <pc:chgData name="David VACHALA" userId="76d02b97-1bbd-456c-868a-7dcf11490085" providerId="ADAL" clId="{D8BAF7D0-6707-4615-9F81-8061709BE565}" dt="2024-12-06T18:10:08.895" v="488" actId="1076"/>
        <pc:sldMkLst>
          <pc:docMk/>
          <pc:sldMk cId="1743216632" sldId="261"/>
        </pc:sldMkLst>
        <pc:spChg chg="mod">
          <ac:chgData name="David VACHALA" userId="76d02b97-1bbd-456c-868a-7dcf11490085" providerId="ADAL" clId="{D8BAF7D0-6707-4615-9F81-8061709BE565}" dt="2024-12-06T15:58:39.447" v="81" actId="20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D8BAF7D0-6707-4615-9F81-8061709BE565}" dt="2024-12-06T16:06:33.520" v="245" actId="1076"/>
          <ac:spMkLst>
            <pc:docMk/>
            <pc:sldMk cId="1743216632" sldId="261"/>
            <ac:spMk id="38" creationId="{3AD62353-66DA-437B-A82D-75433367BE34}"/>
          </ac:spMkLst>
        </pc:spChg>
        <pc:spChg chg="del">
          <ac:chgData name="David VACHALA" userId="76d02b97-1bbd-456c-868a-7dcf11490085" providerId="ADAL" clId="{D8BAF7D0-6707-4615-9F81-8061709BE565}" dt="2024-12-06T16:01:01.357" v="139" actId="478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D8BAF7D0-6707-4615-9F81-8061709BE565}" dt="2024-12-06T16:06:33.520" v="245" actId="1076"/>
          <ac:spMkLst>
            <pc:docMk/>
            <pc:sldMk cId="1743216632" sldId="261"/>
            <ac:spMk id="41" creationId="{309B52EE-F75E-4904-AF65-5BA395A3D838}"/>
          </ac:spMkLst>
        </pc:spChg>
        <pc:spChg chg="del">
          <ac:chgData name="David VACHALA" userId="76d02b97-1bbd-456c-868a-7dcf11490085" providerId="ADAL" clId="{D8BAF7D0-6707-4615-9F81-8061709BE565}" dt="2024-12-06T16:00:09.727" v="129" actId="478"/>
          <ac:spMkLst>
            <pc:docMk/>
            <pc:sldMk cId="1743216632" sldId="261"/>
            <ac:spMk id="42" creationId="{4BCB5372-1AB6-44A8-AD04-1395BEABC92C}"/>
          </ac:spMkLst>
        </pc:spChg>
        <pc:spChg chg="add mod">
          <ac:chgData name="David VACHALA" userId="76d02b97-1bbd-456c-868a-7dcf11490085" providerId="ADAL" clId="{D8BAF7D0-6707-4615-9F81-8061709BE565}" dt="2024-12-06T18:02:23.334" v="487" actId="20577"/>
          <ac:spMkLst>
            <pc:docMk/>
            <pc:sldMk cId="1743216632" sldId="261"/>
            <ac:spMk id="44" creationId="{0A99B00E-8011-DE69-98A6-00D47F2CA698}"/>
          </ac:spMkLst>
        </pc:spChg>
        <pc:spChg chg="add mod">
          <ac:chgData name="David VACHALA" userId="76d02b97-1bbd-456c-868a-7dcf11490085" providerId="ADAL" clId="{D8BAF7D0-6707-4615-9F81-8061709BE565}" dt="2024-12-06T18:10:08.895" v="488" actId="1076"/>
          <ac:spMkLst>
            <pc:docMk/>
            <pc:sldMk cId="1743216632" sldId="261"/>
            <ac:spMk id="46" creationId="{31565C53-F36D-21E2-BD87-41882F487B78}"/>
          </ac:spMkLst>
        </pc:spChg>
        <pc:spChg chg="add mod">
          <ac:chgData name="David VACHALA" userId="76d02b97-1bbd-456c-868a-7dcf11490085" providerId="ADAL" clId="{D8BAF7D0-6707-4615-9F81-8061709BE565}" dt="2024-12-06T16:03:49.209" v="213"/>
          <ac:spMkLst>
            <pc:docMk/>
            <pc:sldMk cId="1743216632" sldId="261"/>
            <ac:spMk id="48" creationId="{84634A28-9E30-E4F8-9A7A-E1F705440D0C}"/>
          </ac:spMkLst>
        </pc:spChg>
        <pc:spChg chg="add mod">
          <ac:chgData name="David VACHALA" userId="76d02b97-1bbd-456c-868a-7dcf11490085" providerId="ADAL" clId="{D8BAF7D0-6707-4615-9F81-8061709BE565}" dt="2024-12-06T16:03:49.209" v="213"/>
          <ac:spMkLst>
            <pc:docMk/>
            <pc:sldMk cId="1743216632" sldId="261"/>
            <ac:spMk id="49" creationId="{DC731B3F-E6BE-868D-B6E7-123ACF847FC1}"/>
          </ac:spMkLst>
        </pc:spChg>
        <pc:spChg chg="add mod">
          <ac:chgData name="David VACHALA" userId="76d02b97-1bbd-456c-868a-7dcf11490085" providerId="ADAL" clId="{D8BAF7D0-6707-4615-9F81-8061709BE565}" dt="2024-12-06T16:04:08.356" v="217" actId="1076"/>
          <ac:spMkLst>
            <pc:docMk/>
            <pc:sldMk cId="1743216632" sldId="261"/>
            <ac:spMk id="53" creationId="{836AC68C-566D-C470-1DD8-C39BC205B3AB}"/>
          </ac:spMkLst>
        </pc:spChg>
        <pc:spChg chg="add mod">
          <ac:chgData name="David VACHALA" userId="76d02b97-1bbd-456c-868a-7dcf11490085" providerId="ADAL" clId="{D8BAF7D0-6707-4615-9F81-8061709BE565}" dt="2024-12-06T16:04:08.356" v="217" actId="1076"/>
          <ac:spMkLst>
            <pc:docMk/>
            <pc:sldMk cId="1743216632" sldId="261"/>
            <ac:spMk id="54" creationId="{38A72AC9-F567-48A1-3320-CE91FFB1BC4B}"/>
          </ac:spMkLst>
        </pc:spChg>
        <pc:spChg chg="add mod">
          <ac:chgData name="David VACHALA" userId="76d02b97-1bbd-456c-868a-7dcf11490085" providerId="ADAL" clId="{D8BAF7D0-6707-4615-9F81-8061709BE565}" dt="2024-12-06T16:04:06.393" v="216"/>
          <ac:spMkLst>
            <pc:docMk/>
            <pc:sldMk cId="1743216632" sldId="261"/>
            <ac:spMk id="57" creationId="{1460AC26-919F-4B45-808D-B3D9AB956D52}"/>
          </ac:spMkLst>
        </pc:spChg>
        <pc:spChg chg="add mod">
          <ac:chgData name="David VACHALA" userId="76d02b97-1bbd-456c-868a-7dcf11490085" providerId="ADAL" clId="{D8BAF7D0-6707-4615-9F81-8061709BE565}" dt="2024-12-06T16:04:06.393" v="216"/>
          <ac:spMkLst>
            <pc:docMk/>
            <pc:sldMk cId="1743216632" sldId="261"/>
            <ac:spMk id="58" creationId="{3A04191D-283E-7DB0-500E-81C11B93468A}"/>
          </ac:spMkLst>
        </pc:spChg>
        <pc:spChg chg="add del mod">
          <ac:chgData name="David VACHALA" userId="76d02b97-1bbd-456c-868a-7dcf11490085" providerId="ADAL" clId="{D8BAF7D0-6707-4615-9F81-8061709BE565}" dt="2024-12-06T16:04:54.581" v="228" actId="478"/>
          <ac:spMkLst>
            <pc:docMk/>
            <pc:sldMk cId="1743216632" sldId="261"/>
            <ac:spMk id="61" creationId="{D9D52CB1-0E46-27FD-9502-A31500348D19}"/>
          </ac:spMkLst>
        </pc:spChg>
        <pc:spChg chg="add del mod">
          <ac:chgData name="David VACHALA" userId="76d02b97-1bbd-456c-868a-7dcf11490085" providerId="ADAL" clId="{D8BAF7D0-6707-4615-9F81-8061709BE565}" dt="2024-12-06T16:04:54.581" v="228" actId="478"/>
          <ac:spMkLst>
            <pc:docMk/>
            <pc:sldMk cId="1743216632" sldId="261"/>
            <ac:spMk id="62" creationId="{A8E03248-0DA9-F7CD-C83A-3C6B37B21FB5}"/>
          </ac:spMkLst>
        </pc:spChg>
        <pc:spChg chg="add mod">
          <ac:chgData name="David VACHALA" userId="76d02b97-1bbd-456c-868a-7dcf11490085" providerId="ADAL" clId="{D8BAF7D0-6707-4615-9F81-8061709BE565}" dt="2024-12-06T16:07:23.651" v="260" actId="20577"/>
          <ac:spMkLst>
            <pc:docMk/>
            <pc:sldMk cId="1743216632" sldId="261"/>
            <ac:spMk id="65" creationId="{6B20CCB1-11DD-3F9C-EB85-E6608D1AEA9E}"/>
          </ac:spMkLst>
        </pc:spChg>
        <pc:spChg chg="add mod">
          <ac:chgData name="David VACHALA" userId="76d02b97-1bbd-456c-868a-7dcf11490085" providerId="ADAL" clId="{D8BAF7D0-6707-4615-9F81-8061709BE565}" dt="2024-12-06T16:09:26.827" v="356" actId="20577"/>
          <ac:spMkLst>
            <pc:docMk/>
            <pc:sldMk cId="1743216632" sldId="261"/>
            <ac:spMk id="66" creationId="{4209BE54-7E3D-68E8-A70B-00B1FE48A6A1}"/>
          </ac:spMkLst>
        </pc:spChg>
        <pc:spChg chg="add mod">
          <ac:chgData name="David VACHALA" userId="76d02b97-1bbd-456c-868a-7dcf11490085" providerId="ADAL" clId="{D8BAF7D0-6707-4615-9F81-8061709BE565}" dt="2024-12-06T16:07:41.163" v="279" actId="20577"/>
          <ac:spMkLst>
            <pc:docMk/>
            <pc:sldMk cId="1743216632" sldId="261"/>
            <ac:spMk id="69" creationId="{77E9D49C-AFFF-F4D4-A198-809B0A87AAD2}"/>
          </ac:spMkLst>
        </pc:spChg>
        <pc:spChg chg="add mod">
          <ac:chgData name="David VACHALA" userId="76d02b97-1bbd-456c-868a-7dcf11490085" providerId="ADAL" clId="{D8BAF7D0-6707-4615-9F81-8061709BE565}" dt="2024-12-06T16:09:43.739" v="379" actId="20577"/>
          <ac:spMkLst>
            <pc:docMk/>
            <pc:sldMk cId="1743216632" sldId="261"/>
            <ac:spMk id="70" creationId="{AB30A1D5-D8C1-BD45-2292-99D166BC4D18}"/>
          </ac:spMkLst>
        </pc:spChg>
        <pc:spChg chg="add mod">
          <ac:chgData name="David VACHALA" userId="76d02b97-1bbd-456c-868a-7dcf11490085" providerId="ADAL" clId="{D8BAF7D0-6707-4615-9F81-8061709BE565}" dt="2024-12-06T16:09:09.939" v="341" actId="20577"/>
          <ac:spMkLst>
            <pc:docMk/>
            <pc:sldMk cId="1743216632" sldId="261"/>
            <ac:spMk id="73" creationId="{5FC2F2DA-81C6-DB08-C68C-7EB8A768772A}"/>
          </ac:spMkLst>
        </pc:spChg>
        <pc:spChg chg="add mod">
          <ac:chgData name="David VACHALA" userId="76d02b97-1bbd-456c-868a-7dcf11490085" providerId="ADAL" clId="{D8BAF7D0-6707-4615-9F81-8061709BE565}" dt="2024-12-06T16:12:29.306" v="409" actId="20577"/>
          <ac:spMkLst>
            <pc:docMk/>
            <pc:sldMk cId="1743216632" sldId="261"/>
            <ac:spMk id="74" creationId="{76EBACA2-772A-A51A-9728-06949B20ACB8}"/>
          </ac:spMkLst>
        </pc:spChg>
        <pc:spChg chg="del mod">
          <ac:chgData name="David VACHALA" userId="76d02b97-1bbd-456c-868a-7dcf11490085" providerId="ADAL" clId="{D8BAF7D0-6707-4615-9F81-8061709BE565}" dt="2024-12-06T16:05:46.141" v="239" actId="478"/>
          <ac:spMkLst>
            <pc:docMk/>
            <pc:sldMk cId="1743216632" sldId="261"/>
            <ac:spMk id="77" creationId="{1A19530D-316C-4F74-AFDA-C21D685B312D}"/>
          </ac:spMkLst>
        </pc:spChg>
        <pc:spChg chg="add mod">
          <ac:chgData name="David VACHALA" userId="76d02b97-1bbd-456c-868a-7dcf11490085" providerId="ADAL" clId="{D8BAF7D0-6707-4615-9F81-8061709BE565}" dt="2024-12-06T17:56:13.008" v="478" actId="20577"/>
          <ac:spMkLst>
            <pc:docMk/>
            <pc:sldMk cId="1743216632" sldId="261"/>
            <ac:spMk id="78" creationId="{90D75F14-4382-9395-E5E2-D64BFD7CE4F7}"/>
          </ac:spMkLst>
        </pc:spChg>
        <pc:spChg chg="add mod">
          <ac:chgData name="David VACHALA" userId="76d02b97-1bbd-456c-868a-7dcf11490085" providerId="ADAL" clId="{D8BAF7D0-6707-4615-9F81-8061709BE565}" dt="2024-12-06T16:07:52.629" v="295" actId="20577"/>
          <ac:spMkLst>
            <pc:docMk/>
            <pc:sldMk cId="1743216632" sldId="261"/>
            <ac:spMk id="80" creationId="{E0C54AE4-0922-4485-4271-058960C99A91}"/>
          </ac:spMkLst>
        </pc:spChg>
        <pc:grpChg chg="mod">
          <ac:chgData name="David VACHALA" userId="76d02b97-1bbd-456c-868a-7dcf11490085" providerId="ADAL" clId="{D8BAF7D0-6707-4615-9F81-8061709BE565}" dt="2024-12-06T16:06:44.352" v="247" actId="1076"/>
          <ac:grpSpMkLst>
            <pc:docMk/>
            <pc:sldMk cId="1743216632" sldId="261"/>
            <ac:grpSpMk id="8" creationId="{42072DFF-CC3B-4629-BF2A-2259CB044259}"/>
          </ac:grpSpMkLst>
        </pc:grpChg>
        <pc:picChg chg="mod">
          <ac:chgData name="David VACHALA" userId="76d02b97-1bbd-456c-868a-7dcf11490085" providerId="ADAL" clId="{D8BAF7D0-6707-4615-9F81-8061709BE565}" dt="2024-12-06T16:05:14.166" v="232" actId="1076"/>
          <ac:picMkLst>
            <pc:docMk/>
            <pc:sldMk cId="1743216632" sldId="261"/>
            <ac:picMk id="2" creationId="{46C2EB10-DD82-1675-1466-5BB81E82FE4B}"/>
          </ac:picMkLst>
        </pc:picChg>
        <pc:picChg chg="mod">
          <ac:chgData name="David VACHALA" userId="76d02b97-1bbd-456c-868a-7dcf11490085" providerId="ADAL" clId="{D8BAF7D0-6707-4615-9F81-8061709BE565}" dt="2024-12-06T16:06:37.642" v="246" actId="1076"/>
          <ac:picMkLst>
            <pc:docMk/>
            <pc:sldMk cId="1743216632" sldId="261"/>
            <ac:picMk id="24" creationId="{A93C3E0B-701E-4072-A1F8-550EF86A6F35}"/>
          </ac:picMkLst>
        </pc:picChg>
        <pc:picChg chg="mod">
          <ac:chgData name="David VACHALA" userId="76d02b97-1bbd-456c-868a-7dcf11490085" providerId="ADAL" clId="{D8BAF7D0-6707-4615-9F81-8061709BE565}" dt="2024-12-06T16:06:33.520" v="245" actId="1076"/>
          <ac:picMkLst>
            <pc:docMk/>
            <pc:sldMk cId="1743216632" sldId="261"/>
            <ac:picMk id="37" creationId="{DDCB2138-9DAD-4B7D-8846-B68288AF3EAC}"/>
          </ac:picMkLst>
        </pc:picChg>
        <pc:picChg chg="add mod">
          <ac:chgData name="David VACHALA" userId="76d02b97-1bbd-456c-868a-7dcf11490085" providerId="ADAL" clId="{D8BAF7D0-6707-4615-9F81-8061709BE565}" dt="2024-12-06T16:03:49.209" v="213"/>
          <ac:picMkLst>
            <pc:docMk/>
            <pc:sldMk cId="1743216632" sldId="261"/>
            <ac:picMk id="47" creationId="{F0F3A5DE-548C-6BDC-EF74-B64DBE30979A}"/>
          </ac:picMkLst>
        </pc:picChg>
        <pc:picChg chg="add mod">
          <ac:chgData name="David VACHALA" userId="76d02b97-1bbd-456c-868a-7dcf11490085" providerId="ADAL" clId="{D8BAF7D0-6707-4615-9F81-8061709BE565}" dt="2024-12-06T16:03:49.209" v="213"/>
          <ac:picMkLst>
            <pc:docMk/>
            <pc:sldMk cId="1743216632" sldId="261"/>
            <ac:picMk id="50" creationId="{2A16EC76-7120-1EBF-3E43-AF709E1649CC}"/>
          </ac:picMkLst>
        </pc:picChg>
        <pc:picChg chg="add mod">
          <ac:chgData name="David VACHALA" userId="76d02b97-1bbd-456c-868a-7dcf11490085" providerId="ADAL" clId="{D8BAF7D0-6707-4615-9F81-8061709BE565}" dt="2024-12-06T16:03:49.209" v="213"/>
          <ac:picMkLst>
            <pc:docMk/>
            <pc:sldMk cId="1743216632" sldId="261"/>
            <ac:picMk id="51" creationId="{7A98F626-8302-94B0-4748-A8F6F9E14FA7}"/>
          </ac:picMkLst>
        </pc:picChg>
        <pc:picChg chg="add mod">
          <ac:chgData name="David VACHALA" userId="76d02b97-1bbd-456c-868a-7dcf11490085" providerId="ADAL" clId="{D8BAF7D0-6707-4615-9F81-8061709BE565}" dt="2024-12-06T16:04:08.356" v="217" actId="1076"/>
          <ac:picMkLst>
            <pc:docMk/>
            <pc:sldMk cId="1743216632" sldId="261"/>
            <ac:picMk id="52" creationId="{2F526A18-45BE-8159-08FE-9BE1A54A07AF}"/>
          </ac:picMkLst>
        </pc:picChg>
        <pc:picChg chg="add mod">
          <ac:chgData name="David VACHALA" userId="76d02b97-1bbd-456c-868a-7dcf11490085" providerId="ADAL" clId="{D8BAF7D0-6707-4615-9F81-8061709BE565}" dt="2024-12-06T16:04:08.356" v="217" actId="1076"/>
          <ac:picMkLst>
            <pc:docMk/>
            <pc:sldMk cId="1743216632" sldId="261"/>
            <ac:picMk id="55" creationId="{84D7092A-A651-7B1D-0D1E-311DFD0780F8}"/>
          </ac:picMkLst>
        </pc:picChg>
        <pc:picChg chg="add mod">
          <ac:chgData name="David VACHALA" userId="76d02b97-1bbd-456c-868a-7dcf11490085" providerId="ADAL" clId="{D8BAF7D0-6707-4615-9F81-8061709BE565}" dt="2024-12-06T16:04:06.393" v="216"/>
          <ac:picMkLst>
            <pc:docMk/>
            <pc:sldMk cId="1743216632" sldId="261"/>
            <ac:picMk id="56" creationId="{4B1B8786-5E1F-5F99-8EC1-BF15BE73C017}"/>
          </ac:picMkLst>
        </pc:picChg>
        <pc:picChg chg="add mod">
          <ac:chgData name="David VACHALA" userId="76d02b97-1bbd-456c-868a-7dcf11490085" providerId="ADAL" clId="{D8BAF7D0-6707-4615-9F81-8061709BE565}" dt="2024-12-06T16:04:06.393" v="216"/>
          <ac:picMkLst>
            <pc:docMk/>
            <pc:sldMk cId="1743216632" sldId="261"/>
            <ac:picMk id="59" creationId="{D32035C7-0474-93FB-B4CC-389233DC2D2E}"/>
          </ac:picMkLst>
        </pc:picChg>
        <pc:picChg chg="add del mod">
          <ac:chgData name="David VACHALA" userId="76d02b97-1bbd-456c-868a-7dcf11490085" providerId="ADAL" clId="{D8BAF7D0-6707-4615-9F81-8061709BE565}" dt="2024-12-06T16:04:54.581" v="228" actId="478"/>
          <ac:picMkLst>
            <pc:docMk/>
            <pc:sldMk cId="1743216632" sldId="261"/>
            <ac:picMk id="60" creationId="{601D6D29-1777-360B-8880-E14B121D3168}"/>
          </ac:picMkLst>
        </pc:picChg>
        <pc:picChg chg="add del mod">
          <ac:chgData name="David VACHALA" userId="76d02b97-1bbd-456c-868a-7dcf11490085" providerId="ADAL" clId="{D8BAF7D0-6707-4615-9F81-8061709BE565}" dt="2024-12-06T16:04:54.581" v="228" actId="478"/>
          <ac:picMkLst>
            <pc:docMk/>
            <pc:sldMk cId="1743216632" sldId="261"/>
            <ac:picMk id="63" creationId="{EABA4711-4EFF-D181-B22C-68F333782BDD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64" creationId="{9F9CF313-0B39-F2D6-CE7E-A3048F71B977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67" creationId="{EEF0999D-4F2F-3580-7663-6D667E586A12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68" creationId="{CF6C80B4-A15F-F9BF-6A2C-A1575EB88567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71" creationId="{2D8A43AE-599C-744E-85D4-D55FD6E009BD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72" creationId="{AE785D8E-B96B-A275-9047-28DCE62A43B0}"/>
          </ac:picMkLst>
        </pc:picChg>
        <pc:picChg chg="add mod">
          <ac:chgData name="David VACHALA" userId="76d02b97-1bbd-456c-868a-7dcf11490085" providerId="ADAL" clId="{D8BAF7D0-6707-4615-9F81-8061709BE565}" dt="2024-12-06T16:19:13.203" v="475"/>
          <ac:picMkLst>
            <pc:docMk/>
            <pc:sldMk cId="1743216632" sldId="261"/>
            <ac:picMk id="75" creationId="{F1EC0B14-639B-2611-802D-56C1BA0A915E}"/>
          </ac:picMkLst>
        </pc:picChg>
        <pc:picChg chg="mod">
          <ac:chgData name="David VACHALA" userId="76d02b97-1bbd-456c-868a-7dcf11490085" providerId="ADAL" clId="{D8BAF7D0-6707-4615-9F81-8061709BE565}" dt="2024-12-06T16:06:33.520" v="245" actId="1076"/>
          <ac:picMkLst>
            <pc:docMk/>
            <pc:sldMk cId="1743216632" sldId="261"/>
            <ac:picMk id="76" creationId="{C329057C-A703-4234-8C36-15BC675BA225}"/>
          </ac:picMkLst>
        </pc:picChg>
        <pc:picChg chg="add mod">
          <ac:chgData name="David VACHALA" userId="76d02b97-1bbd-456c-868a-7dcf11490085" providerId="ADAL" clId="{D8BAF7D0-6707-4615-9F81-8061709BE565}" dt="2024-12-06T16:14:41.661" v="424" actId="1366"/>
          <ac:picMkLst>
            <pc:docMk/>
            <pc:sldMk cId="1743216632" sldId="261"/>
            <ac:picMk id="79" creationId="{5FB76815-5877-653A-ADB6-E970A1A9817A}"/>
          </ac:picMkLst>
        </pc:picChg>
        <pc:picChg chg="add mod">
          <ac:chgData name="David VACHALA" userId="76d02b97-1bbd-456c-868a-7dcf11490085" providerId="ADAL" clId="{D8BAF7D0-6707-4615-9F81-8061709BE565}" dt="2024-12-06T16:14:28.983" v="423" actId="14826"/>
          <ac:picMkLst>
            <pc:docMk/>
            <pc:sldMk cId="1743216632" sldId="261"/>
            <ac:picMk id="81" creationId="{A1AFB08A-1EB1-098C-C6A1-A770D87E3660}"/>
          </ac:picMkLst>
        </pc:picChg>
        <pc:picChg chg="add mod">
          <ac:chgData name="David VACHALA" userId="76d02b97-1bbd-456c-868a-7dcf11490085" providerId="ADAL" clId="{D8BAF7D0-6707-4615-9F81-8061709BE565}" dt="2024-12-06T16:17:48.651" v="472" actId="1076"/>
          <ac:picMkLst>
            <pc:docMk/>
            <pc:sldMk cId="1743216632" sldId="261"/>
            <ac:picMk id="82" creationId="{253E02C5-9D1C-1A49-3ED8-0EE96FA51A1A}"/>
          </ac:picMkLst>
        </pc:picChg>
        <pc:picChg chg="add mod">
          <ac:chgData name="David VACHALA" userId="76d02b97-1bbd-456c-868a-7dcf11490085" providerId="ADAL" clId="{D8BAF7D0-6707-4615-9F81-8061709BE565}" dt="2024-12-06T16:17:03.230" v="459" actId="1076"/>
          <ac:picMkLst>
            <pc:docMk/>
            <pc:sldMk cId="1743216632" sldId="261"/>
            <ac:picMk id="83" creationId="{FF1DE88D-43AD-7A08-D7F8-C16C741035C3}"/>
          </ac:picMkLst>
        </pc:picChg>
        <pc:picChg chg="add mod">
          <ac:chgData name="David VACHALA" userId="76d02b97-1bbd-456c-868a-7dcf11490085" providerId="ADAL" clId="{D8BAF7D0-6707-4615-9F81-8061709BE565}" dt="2024-12-06T16:19:16.328" v="476" actId="1076"/>
          <ac:picMkLst>
            <pc:docMk/>
            <pc:sldMk cId="1743216632" sldId="261"/>
            <ac:picMk id="84" creationId="{E306BBEF-389E-D416-4E55-BB91351322A7}"/>
          </ac:picMkLst>
        </pc:picChg>
        <pc:picChg chg="add mod">
          <ac:chgData name="David VACHALA" userId="76d02b97-1bbd-456c-868a-7dcf11490085" providerId="ADAL" clId="{D8BAF7D0-6707-4615-9F81-8061709BE565}" dt="2024-12-06T16:16:38.979" v="447" actId="1076"/>
          <ac:picMkLst>
            <pc:docMk/>
            <pc:sldMk cId="1743216632" sldId="261"/>
            <ac:picMk id="85" creationId="{2949BF88-9460-3FEE-E056-D5E4E0B44BD1}"/>
          </ac:picMkLst>
        </pc:picChg>
        <pc:picChg chg="add mod">
          <ac:chgData name="David VACHALA" userId="76d02b97-1bbd-456c-868a-7dcf11490085" providerId="ADAL" clId="{D8BAF7D0-6707-4615-9F81-8061709BE565}" dt="2024-12-06T16:16:47.521" v="451" actId="1076"/>
          <ac:picMkLst>
            <pc:docMk/>
            <pc:sldMk cId="1743216632" sldId="261"/>
            <ac:picMk id="86" creationId="{37DA1BB2-DF3F-72CF-AFB0-B835D3F4E56B}"/>
          </ac:picMkLst>
        </pc:picChg>
        <pc:picChg chg="add mod">
          <ac:chgData name="David VACHALA" userId="76d02b97-1bbd-456c-868a-7dcf11490085" providerId="ADAL" clId="{D8BAF7D0-6707-4615-9F81-8061709BE565}" dt="2024-12-06T16:16:58.622" v="457" actId="1076"/>
          <ac:picMkLst>
            <pc:docMk/>
            <pc:sldMk cId="1743216632" sldId="261"/>
            <ac:picMk id="87" creationId="{23697C6B-12C6-BD45-99D9-77A7FAE4FE57}"/>
          </ac:picMkLst>
        </pc:picChg>
        <pc:picChg chg="add mod">
          <ac:chgData name="David VACHALA" userId="76d02b97-1bbd-456c-868a-7dcf11490085" providerId="ADAL" clId="{D8BAF7D0-6707-4615-9F81-8061709BE565}" dt="2024-12-06T16:17:10.673" v="463" actId="1076"/>
          <ac:picMkLst>
            <pc:docMk/>
            <pc:sldMk cId="1743216632" sldId="261"/>
            <ac:picMk id="88" creationId="{445A6152-8357-BC0B-62D4-7E571E918A3D}"/>
          </ac:picMkLst>
        </pc:picChg>
        <pc:picChg chg="add mod">
          <ac:chgData name="David VACHALA" userId="76d02b97-1bbd-456c-868a-7dcf11490085" providerId="ADAL" clId="{D8BAF7D0-6707-4615-9F81-8061709BE565}" dt="2024-12-06T16:17:18.798" v="467" actId="1076"/>
          <ac:picMkLst>
            <pc:docMk/>
            <pc:sldMk cId="1743216632" sldId="261"/>
            <ac:picMk id="89" creationId="{7937EA17-2A54-522C-4A60-8C80CE2930F6}"/>
          </ac:picMkLst>
        </pc:picChg>
        <pc:picChg chg="add mod">
          <ac:chgData name="David VACHALA" userId="76d02b97-1bbd-456c-868a-7dcf11490085" providerId="ADAL" clId="{D8BAF7D0-6707-4615-9F81-8061709BE565}" dt="2024-12-06T16:17:53.259" v="473" actId="14100"/>
          <ac:picMkLst>
            <pc:docMk/>
            <pc:sldMk cId="1743216632" sldId="261"/>
            <ac:picMk id="90" creationId="{9BD3211E-F26B-923D-19CD-24F339B3EB72}"/>
          </ac:picMkLst>
        </pc:picChg>
        <pc:picChg chg="add mod">
          <ac:chgData name="David VACHALA" userId="76d02b97-1bbd-456c-868a-7dcf11490085" providerId="ADAL" clId="{D8BAF7D0-6707-4615-9F81-8061709BE565}" dt="2024-12-06T16:16:12.591" v="432" actId="1076"/>
          <ac:picMkLst>
            <pc:docMk/>
            <pc:sldMk cId="1743216632" sldId="261"/>
            <ac:picMk id="1026" creationId="{CF50CD6C-98B5-2481-A439-9113B4DFBCB2}"/>
          </ac:picMkLst>
        </pc:picChg>
        <pc:picChg chg="add">
          <ac:chgData name="David VACHALA" userId="76d02b97-1bbd-456c-868a-7dcf11490085" providerId="ADAL" clId="{D8BAF7D0-6707-4615-9F81-8061709BE565}" dt="2024-12-06T16:15:58.391" v="430"/>
          <ac:picMkLst>
            <pc:docMk/>
            <pc:sldMk cId="1743216632" sldId="261"/>
            <ac:picMk id="1028" creationId="{A3AECE90-1A71-DFC9-4482-9EEC79BD522B}"/>
          </ac:picMkLst>
        </pc:picChg>
        <pc:cxnChg chg="add mod">
          <ac:chgData name="David VACHALA" userId="76d02b97-1bbd-456c-868a-7dcf11490085" providerId="ADAL" clId="{D8BAF7D0-6707-4615-9F81-8061709BE565}" dt="2024-12-06T15:59:04.766" v="87" actId="1076"/>
          <ac:cxnSpMkLst>
            <pc:docMk/>
            <pc:sldMk cId="1743216632" sldId="261"/>
            <ac:cxnSpMk id="35" creationId="{B2B81C1B-2C50-3E25-17DA-1CB626ADFDAB}"/>
          </ac:cxnSpMkLst>
        </pc:cxnChg>
        <pc:cxnChg chg="add mod">
          <ac:chgData name="David VACHALA" userId="76d02b97-1bbd-456c-868a-7dcf11490085" providerId="ADAL" clId="{D8BAF7D0-6707-4615-9F81-8061709BE565}" dt="2024-12-06T15:59:11.211" v="89" actId="1076"/>
          <ac:cxnSpMkLst>
            <pc:docMk/>
            <pc:sldMk cId="1743216632" sldId="261"/>
            <ac:cxnSpMk id="43" creationId="{AE44EB41-B42F-F50A-04A1-E3F677410098}"/>
          </ac:cxnSpMkLst>
        </pc:cxnChg>
      </pc:sldChg>
      <pc:sldChg chg="del">
        <pc:chgData name="David VACHALA" userId="76d02b97-1bbd-456c-868a-7dcf11490085" providerId="ADAL" clId="{D8BAF7D0-6707-4615-9F81-8061709BE565}" dt="2024-12-18T11:21:20.386" v="636" actId="47"/>
        <pc:sldMkLst>
          <pc:docMk/>
          <pc:sldMk cId="419931507" sldId="268"/>
        </pc:sldMkLst>
      </pc:sldChg>
      <pc:sldChg chg="add del">
        <pc:chgData name="David VACHALA" userId="76d02b97-1bbd-456c-868a-7dcf11490085" providerId="ADAL" clId="{D8BAF7D0-6707-4615-9F81-8061709BE565}" dt="2024-12-06T15:57:34.055" v="44" actId="47"/>
        <pc:sldMkLst>
          <pc:docMk/>
          <pc:sldMk cId="922831782" sldId="292"/>
        </pc:sldMkLst>
      </pc:sldChg>
      <pc:sldChg chg="addSp modSp del mod">
        <pc:chgData name="David VACHALA" userId="76d02b97-1bbd-456c-868a-7dcf11490085" providerId="ADAL" clId="{D8BAF7D0-6707-4615-9F81-8061709BE565}" dt="2024-12-18T11:21:08.708" v="633" actId="47"/>
        <pc:sldMkLst>
          <pc:docMk/>
          <pc:sldMk cId="530844445" sldId="2147481261"/>
        </pc:sldMkLst>
        <pc:spChg chg="mod">
          <ac:chgData name="David VACHALA" userId="76d02b97-1bbd-456c-868a-7dcf11490085" providerId="ADAL" clId="{D8BAF7D0-6707-4615-9F81-8061709BE565}" dt="2024-12-11T20:44:07.843" v="561" actId="20577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76d02b97-1bbd-456c-868a-7dcf11490085" providerId="ADAL" clId="{D8BAF7D0-6707-4615-9F81-8061709BE565}" dt="2024-12-11T20:43:39.786" v="558" actId="20577"/>
          <ac:spMkLst>
            <pc:docMk/>
            <pc:sldMk cId="530844445" sldId="2147481261"/>
            <ac:spMk id="15" creationId="{039E4815-406A-447F-A41F-26286A4CD799}"/>
          </ac:spMkLst>
        </pc:spChg>
        <pc:picChg chg="add mod">
          <ac:chgData name="David VACHALA" userId="76d02b97-1bbd-456c-868a-7dcf11490085" providerId="ADAL" clId="{D8BAF7D0-6707-4615-9F81-8061709BE565}" dt="2024-12-11T20:47:04.813" v="632" actId="1076"/>
          <ac:picMkLst>
            <pc:docMk/>
            <pc:sldMk cId="530844445" sldId="2147481261"/>
            <ac:picMk id="2" creationId="{D3F8E3DF-9D1E-029E-2D37-BD19156D3049}"/>
          </ac:picMkLst>
        </pc:picChg>
      </pc:sldChg>
      <pc:sldChg chg="del">
        <pc:chgData name="David VACHALA" userId="76d02b97-1bbd-456c-868a-7dcf11490085" providerId="ADAL" clId="{D8BAF7D0-6707-4615-9F81-8061709BE565}" dt="2024-12-06T15:56:50.360" v="0" actId="47"/>
        <pc:sldMkLst>
          <pc:docMk/>
          <pc:sldMk cId="1403373361" sldId="2147481318"/>
        </pc:sldMkLst>
      </pc:sldChg>
      <pc:sldChg chg="addSp delSp modSp mod">
        <pc:chgData name="David VACHALA" userId="76d02b97-1bbd-456c-868a-7dcf11490085" providerId="ADAL" clId="{D8BAF7D0-6707-4615-9F81-8061709BE565}" dt="2024-12-18T11:23:03.921" v="642" actId="1076"/>
        <pc:sldMkLst>
          <pc:docMk/>
          <pc:sldMk cId="362503517" sldId="2147481353"/>
        </pc:sldMkLst>
        <pc:spChg chg="del">
          <ac:chgData name="David VACHALA" userId="76d02b97-1bbd-456c-868a-7dcf11490085" providerId="ADAL" clId="{D8BAF7D0-6707-4615-9F81-8061709BE565}" dt="2024-12-18T11:21:46.185" v="639" actId="478"/>
          <ac:spMkLst>
            <pc:docMk/>
            <pc:sldMk cId="362503517" sldId="2147481353"/>
            <ac:spMk id="2" creationId="{87D1CEC5-BA51-9F99-D55F-A6CC1BD5CC55}"/>
          </ac:spMkLst>
        </pc:spChg>
        <pc:spChg chg="del">
          <ac:chgData name="David VACHALA" userId="76d02b97-1bbd-456c-868a-7dcf11490085" providerId="ADAL" clId="{D8BAF7D0-6707-4615-9F81-8061709BE565}" dt="2024-12-18T11:21:43.922" v="638" actId="478"/>
          <ac:spMkLst>
            <pc:docMk/>
            <pc:sldMk cId="362503517" sldId="2147481353"/>
            <ac:spMk id="3" creationId="{A08D04C8-302C-E291-B38A-4CCBD0A4E399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13" creationId="{8E314413-73D3-D4A9-8FA0-69526663CA8D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14" creationId="{3A964D7B-AEA4-1C2F-6EE2-A746ECB04372}"/>
          </ac:spMkLst>
        </pc:spChg>
        <pc:spChg chg="add mod">
          <ac:chgData name="David VACHALA" userId="76d02b97-1bbd-456c-868a-7dcf11490085" providerId="ADAL" clId="{D8BAF7D0-6707-4615-9F81-8061709BE565}" dt="2024-12-18T11:23:03.921" v="642" actId="1076"/>
          <ac:spMkLst>
            <pc:docMk/>
            <pc:sldMk cId="362503517" sldId="2147481353"/>
            <ac:spMk id="18" creationId="{F78910D1-27B7-BC4E-A23B-5367A3882C8A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0" creationId="{EEBD971C-4459-72F8-83F3-1A153A247A98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1" creationId="{6C2EC26F-CE8A-D306-BAD0-87E879D43235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4" creationId="{2E4EE97B-3DD3-6880-11BE-AAA23BFDF5F1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5" creationId="{F5DEC3F3-68E1-F816-DD45-7917CA69A22F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8" creationId="{EADDFD5A-2801-B39A-1A0D-9AC66B4B0A46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29" creationId="{C9F8D73C-00DC-B789-FE6D-6A7036511424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31" creationId="{5B0C5994-ECC1-33D3-8724-CD16E46EB77E}"/>
          </ac:spMkLst>
        </pc:spChg>
        <pc:spChg chg="add mod">
          <ac:chgData name="David VACHALA" userId="76d02b97-1bbd-456c-868a-7dcf11490085" providerId="ADAL" clId="{D8BAF7D0-6707-4615-9F81-8061709BE565}" dt="2024-12-18T11:21:51.955" v="641" actId="1076"/>
          <ac:spMkLst>
            <pc:docMk/>
            <pc:sldMk cId="362503517" sldId="2147481353"/>
            <ac:spMk id="33" creationId="{E7D00086-39F5-2D0E-F255-E295CFA0B920}"/>
          </ac:spMkLst>
        </pc:spChg>
        <pc:grpChg chg="add mod">
          <ac:chgData name="David VACHALA" userId="76d02b97-1bbd-456c-868a-7dcf11490085" providerId="ADAL" clId="{D8BAF7D0-6707-4615-9F81-8061709BE565}" dt="2024-12-18T11:21:51.955" v="641" actId="1076"/>
          <ac:grpSpMkLst>
            <pc:docMk/>
            <pc:sldMk cId="362503517" sldId="2147481353"/>
            <ac:grpSpMk id="5" creationId="{52E3C6DC-D197-E5F2-F246-0C33B0BCD68A}"/>
          </ac:grpSpMkLst>
        </pc:grpChg>
        <pc:picChg chg="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6" creationId="{EC4AEEB5-8E67-3D1D-DA2A-13D0350239FA}"/>
          </ac:picMkLst>
        </pc:picChg>
        <pc:picChg chg="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7" creationId="{EE189493-3D5C-E609-D77F-E6E3C4A591AA}"/>
          </ac:picMkLst>
        </pc:picChg>
        <pc:picChg chg="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8" creationId="{265404FE-0F1E-458C-9EC5-D625CC23420B}"/>
          </ac:picMkLst>
        </pc:picChg>
        <pc:picChg chg="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9" creationId="{C86741B4-2307-05C0-8660-AEBC0BFFEE66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0" creationId="{5D842B44-6CFF-BE45-A375-52FA4E590263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1" creationId="{463D309E-3381-A12D-C2C2-30D54F319418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2" creationId="{CD52BB36-8FB3-06A1-062D-238E272E3E48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5" creationId="{727FC411-8EBB-D2CF-97A0-7BDF7024DB99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6" creationId="{F697DA71-A62B-6266-57B5-65EFAD2867F4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7" creationId="{81D0451B-F423-28F2-4EB0-17630742D9A8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19" creationId="{5E2BCC19-B639-7480-3DB7-CC6958AFDD30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22" creationId="{BF5EBF67-0886-1A49-5E25-854020C4BDBA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23" creationId="{57A04BB8-E5A3-EEE0-3069-11B1823C530C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26" creationId="{B5AE1477-B6D1-1566-D7C7-EF4E2EA062B2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27" creationId="{1209F335-6F81-FAE9-C885-BE89224F269A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0" creationId="{F7940965-2435-7754-9537-7C20691F53A2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2" creationId="{D03FA90F-2C78-A78F-CF8F-98BB229092A9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4" creationId="{4DB1EEA9-4393-821A-1D90-438E13381019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5" creationId="{A77B8C40-01AB-1BDA-6054-887D0184DF1D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6" creationId="{F235E8BD-7470-42C5-CEDF-D9263B291B93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7" creationId="{C91FDC79-8D7A-B3A6-DA94-5DEE217A748A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8" creationId="{B629DBD2-0188-D39A-3E7B-0577052FD1DB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39" creationId="{1D8380D2-9AFC-8B41-7202-939AFB1C693A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40" creationId="{C2F4985A-3475-9407-8AF7-6B4A73FC6991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41" creationId="{1AC2EE3E-0E5A-F127-2CB3-CD48D132DB03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42" creationId="{258E5FFD-A0C0-304E-50AC-6BEBAF3BBFDC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43" creationId="{60CFF203-1F3F-7F67-FAD5-EC8AB799959F}"/>
          </ac:picMkLst>
        </pc:picChg>
        <pc:picChg chg="add mod">
          <ac:chgData name="David VACHALA" userId="76d02b97-1bbd-456c-868a-7dcf11490085" providerId="ADAL" clId="{D8BAF7D0-6707-4615-9F81-8061709BE565}" dt="2024-12-18T11:21:51.955" v="641" actId="1076"/>
          <ac:picMkLst>
            <pc:docMk/>
            <pc:sldMk cId="362503517" sldId="2147481353"/>
            <ac:picMk id="44" creationId="{2B5CD7F5-F1D5-144C-65AB-BE7A5AF2C0E1}"/>
          </ac:picMkLst>
        </pc:picChg>
      </pc:sldChg>
      <pc:sldChg chg="del">
        <pc:chgData name="David VACHALA" userId="76d02b97-1bbd-456c-868a-7dcf11490085" providerId="ADAL" clId="{D8BAF7D0-6707-4615-9F81-8061709BE565}" dt="2024-12-06T15:57:29.311" v="37" actId="47"/>
        <pc:sldMkLst>
          <pc:docMk/>
          <pc:sldMk cId="3021760204" sldId="2147481365"/>
        </pc:sldMkLst>
      </pc:sldChg>
      <pc:sldChg chg="modSp del mod">
        <pc:chgData name="David VACHALA" userId="76d02b97-1bbd-456c-868a-7dcf11490085" providerId="ADAL" clId="{D8BAF7D0-6707-4615-9F81-8061709BE565}" dt="2024-12-18T11:21:13.377" v="634" actId="47"/>
        <pc:sldMkLst>
          <pc:docMk/>
          <pc:sldMk cId="1208847918" sldId="2147481366"/>
        </pc:sldMkLst>
        <pc:spChg chg="mod">
          <ac:chgData name="David VACHALA" userId="76d02b97-1bbd-456c-868a-7dcf11490085" providerId="ADAL" clId="{D8BAF7D0-6707-4615-9F81-8061709BE565}" dt="2024-12-11T20:44:17.955" v="562"/>
          <ac:spMkLst>
            <pc:docMk/>
            <pc:sldMk cId="1208847918" sldId="2147481366"/>
            <ac:spMk id="14" creationId="{6E31850A-D536-41F0-9D96-7836AAC5E502}"/>
          </ac:spMkLst>
        </pc:spChg>
        <pc:spChg chg="mod">
          <ac:chgData name="David VACHALA" userId="76d02b97-1bbd-456c-868a-7dcf11490085" providerId="ADAL" clId="{D8BAF7D0-6707-4615-9F81-8061709BE565}" dt="2024-12-11T20:44:27.792" v="563"/>
          <ac:spMkLst>
            <pc:docMk/>
            <pc:sldMk cId="1208847918" sldId="2147481366"/>
            <ac:spMk id="15" creationId="{039E4815-406A-447F-A41F-26286A4CD799}"/>
          </ac:spMkLst>
        </pc:spChg>
      </pc:sldChg>
      <pc:sldChg chg="del">
        <pc:chgData name="David VACHALA" userId="76d02b97-1bbd-456c-868a-7dcf11490085" providerId="ADAL" clId="{D8BAF7D0-6707-4615-9F81-8061709BE565}" dt="2024-12-06T15:57:09.598" v="2" actId="47"/>
        <pc:sldMkLst>
          <pc:docMk/>
          <pc:sldMk cId="4177942462" sldId="2147481367"/>
        </pc:sldMkLst>
      </pc:sldChg>
      <pc:sldChg chg="del">
        <pc:chgData name="David VACHALA" userId="76d02b97-1bbd-456c-868a-7dcf11490085" providerId="ADAL" clId="{D8BAF7D0-6707-4615-9F81-8061709BE565}" dt="2024-12-06T15:57:11.389" v="3" actId="47"/>
        <pc:sldMkLst>
          <pc:docMk/>
          <pc:sldMk cId="3205630748" sldId="2147481374"/>
        </pc:sldMkLst>
      </pc:sldChg>
      <pc:sldChg chg="del">
        <pc:chgData name="David VACHALA" userId="76d02b97-1bbd-456c-868a-7dcf11490085" providerId="ADAL" clId="{D8BAF7D0-6707-4615-9F81-8061709BE565}" dt="2024-12-06T15:57:13.198" v="6" actId="47"/>
        <pc:sldMkLst>
          <pc:docMk/>
          <pc:sldMk cId="1779068885" sldId="2147481375"/>
        </pc:sldMkLst>
      </pc:sldChg>
      <pc:sldChg chg="del">
        <pc:chgData name="David VACHALA" userId="76d02b97-1bbd-456c-868a-7dcf11490085" providerId="ADAL" clId="{D8BAF7D0-6707-4615-9F81-8061709BE565}" dt="2024-12-06T15:57:12.611" v="5" actId="47"/>
        <pc:sldMkLst>
          <pc:docMk/>
          <pc:sldMk cId="1461410776" sldId="2147481377"/>
        </pc:sldMkLst>
      </pc:sldChg>
      <pc:sldChg chg="del">
        <pc:chgData name="David VACHALA" userId="76d02b97-1bbd-456c-868a-7dcf11490085" providerId="ADAL" clId="{D8BAF7D0-6707-4615-9F81-8061709BE565}" dt="2024-12-06T15:57:13.900" v="8" actId="47"/>
        <pc:sldMkLst>
          <pc:docMk/>
          <pc:sldMk cId="1636670250" sldId="2147481378"/>
        </pc:sldMkLst>
      </pc:sldChg>
      <pc:sldChg chg="del">
        <pc:chgData name="David VACHALA" userId="76d02b97-1bbd-456c-868a-7dcf11490085" providerId="ADAL" clId="{D8BAF7D0-6707-4615-9F81-8061709BE565}" dt="2024-12-06T15:57:14.135" v="9" actId="47"/>
        <pc:sldMkLst>
          <pc:docMk/>
          <pc:sldMk cId="2161176145" sldId="2147481380"/>
        </pc:sldMkLst>
      </pc:sldChg>
      <pc:sldChg chg="del">
        <pc:chgData name="David VACHALA" userId="76d02b97-1bbd-456c-868a-7dcf11490085" providerId="ADAL" clId="{D8BAF7D0-6707-4615-9F81-8061709BE565}" dt="2024-12-06T15:57:14.433" v="10" actId="47"/>
        <pc:sldMkLst>
          <pc:docMk/>
          <pc:sldMk cId="67345688" sldId="2147481381"/>
        </pc:sldMkLst>
      </pc:sldChg>
      <pc:sldChg chg="del">
        <pc:chgData name="David VACHALA" userId="76d02b97-1bbd-456c-868a-7dcf11490085" providerId="ADAL" clId="{D8BAF7D0-6707-4615-9F81-8061709BE565}" dt="2024-12-06T15:57:23.475" v="34" actId="47"/>
        <pc:sldMkLst>
          <pc:docMk/>
          <pc:sldMk cId="2188567779" sldId="2147481382"/>
        </pc:sldMkLst>
      </pc:sldChg>
      <pc:sldChg chg="del">
        <pc:chgData name="David VACHALA" userId="76d02b97-1bbd-456c-868a-7dcf11490085" providerId="ADAL" clId="{D8BAF7D0-6707-4615-9F81-8061709BE565}" dt="2024-12-06T15:57:14.669" v="11" actId="47"/>
        <pc:sldMkLst>
          <pc:docMk/>
          <pc:sldMk cId="832200997" sldId="2147481383"/>
        </pc:sldMkLst>
      </pc:sldChg>
      <pc:sldChg chg="del">
        <pc:chgData name="David VACHALA" userId="76d02b97-1bbd-456c-868a-7dcf11490085" providerId="ADAL" clId="{D8BAF7D0-6707-4615-9F81-8061709BE565}" dt="2024-12-06T15:57:16.617" v="13" actId="47"/>
        <pc:sldMkLst>
          <pc:docMk/>
          <pc:sldMk cId="2216513203" sldId="2147481384"/>
        </pc:sldMkLst>
      </pc:sldChg>
      <pc:sldChg chg="del">
        <pc:chgData name="David VACHALA" userId="76d02b97-1bbd-456c-868a-7dcf11490085" providerId="ADAL" clId="{D8BAF7D0-6707-4615-9F81-8061709BE565}" dt="2024-12-06T15:57:14.889" v="12" actId="47"/>
        <pc:sldMkLst>
          <pc:docMk/>
          <pc:sldMk cId="648861664" sldId="2147481385"/>
        </pc:sldMkLst>
      </pc:sldChg>
      <pc:sldChg chg="del">
        <pc:chgData name="David VACHALA" userId="76d02b97-1bbd-456c-868a-7dcf11490085" providerId="ADAL" clId="{D8BAF7D0-6707-4615-9F81-8061709BE565}" dt="2024-12-06T15:57:16.962" v="15" actId="47"/>
        <pc:sldMkLst>
          <pc:docMk/>
          <pc:sldMk cId="3219697117" sldId="2147481386"/>
        </pc:sldMkLst>
      </pc:sldChg>
      <pc:sldChg chg="del">
        <pc:chgData name="David VACHALA" userId="76d02b97-1bbd-456c-868a-7dcf11490085" providerId="ADAL" clId="{D8BAF7D0-6707-4615-9F81-8061709BE565}" dt="2024-12-06T15:57:16.789" v="14" actId="47"/>
        <pc:sldMkLst>
          <pc:docMk/>
          <pc:sldMk cId="1408526880" sldId="2147481387"/>
        </pc:sldMkLst>
      </pc:sldChg>
      <pc:sldChg chg="del">
        <pc:chgData name="David VACHALA" userId="76d02b97-1bbd-456c-868a-7dcf11490085" providerId="ADAL" clId="{D8BAF7D0-6707-4615-9F81-8061709BE565}" dt="2024-12-06T15:57:17.119" v="16" actId="47"/>
        <pc:sldMkLst>
          <pc:docMk/>
          <pc:sldMk cId="28317823" sldId="2147481389"/>
        </pc:sldMkLst>
      </pc:sldChg>
      <pc:sldChg chg="del">
        <pc:chgData name="David VACHALA" userId="76d02b97-1bbd-456c-868a-7dcf11490085" providerId="ADAL" clId="{D8BAF7D0-6707-4615-9F81-8061709BE565}" dt="2024-12-06T15:57:17.291" v="17" actId="47"/>
        <pc:sldMkLst>
          <pc:docMk/>
          <pc:sldMk cId="2678865399" sldId="2147481390"/>
        </pc:sldMkLst>
      </pc:sldChg>
      <pc:sldChg chg="del">
        <pc:chgData name="David VACHALA" userId="76d02b97-1bbd-456c-868a-7dcf11490085" providerId="ADAL" clId="{D8BAF7D0-6707-4615-9F81-8061709BE565}" dt="2024-12-06T15:57:17.857" v="18" actId="47"/>
        <pc:sldMkLst>
          <pc:docMk/>
          <pc:sldMk cId="4135401346" sldId="2147481391"/>
        </pc:sldMkLst>
      </pc:sldChg>
      <pc:sldChg chg="del">
        <pc:chgData name="David VACHALA" userId="76d02b97-1bbd-456c-868a-7dcf11490085" providerId="ADAL" clId="{D8BAF7D0-6707-4615-9F81-8061709BE565}" dt="2024-12-06T15:57:18.045" v="19" actId="47"/>
        <pc:sldMkLst>
          <pc:docMk/>
          <pc:sldMk cId="1363077087" sldId="2147481392"/>
        </pc:sldMkLst>
      </pc:sldChg>
      <pc:sldChg chg="del">
        <pc:chgData name="David VACHALA" userId="76d02b97-1bbd-456c-868a-7dcf11490085" providerId="ADAL" clId="{D8BAF7D0-6707-4615-9F81-8061709BE565}" dt="2024-12-06T15:57:18.638" v="21" actId="47"/>
        <pc:sldMkLst>
          <pc:docMk/>
          <pc:sldMk cId="2557517957" sldId="2147481393"/>
        </pc:sldMkLst>
      </pc:sldChg>
      <pc:sldChg chg="del">
        <pc:chgData name="David VACHALA" userId="76d02b97-1bbd-456c-868a-7dcf11490085" providerId="ADAL" clId="{D8BAF7D0-6707-4615-9F81-8061709BE565}" dt="2024-12-06T15:57:18.218" v="20" actId="47"/>
        <pc:sldMkLst>
          <pc:docMk/>
          <pc:sldMk cId="2449099772" sldId="2147481394"/>
        </pc:sldMkLst>
      </pc:sldChg>
      <pc:sldChg chg="del">
        <pc:chgData name="David VACHALA" userId="76d02b97-1bbd-456c-868a-7dcf11490085" providerId="ADAL" clId="{D8BAF7D0-6707-4615-9F81-8061709BE565}" dt="2024-12-06T15:57:18.795" v="22" actId="47"/>
        <pc:sldMkLst>
          <pc:docMk/>
          <pc:sldMk cId="1025746897" sldId="2147481395"/>
        </pc:sldMkLst>
      </pc:sldChg>
      <pc:sldChg chg="del">
        <pc:chgData name="David VACHALA" userId="76d02b97-1bbd-456c-868a-7dcf11490085" providerId="ADAL" clId="{D8BAF7D0-6707-4615-9F81-8061709BE565}" dt="2024-12-06T15:57:13.396" v="7" actId="47"/>
        <pc:sldMkLst>
          <pc:docMk/>
          <pc:sldMk cId="3566130728" sldId="2147481396"/>
        </pc:sldMkLst>
      </pc:sldChg>
      <pc:sldChg chg="del">
        <pc:chgData name="David VACHALA" userId="76d02b97-1bbd-456c-868a-7dcf11490085" providerId="ADAL" clId="{D8BAF7D0-6707-4615-9F81-8061709BE565}" dt="2024-12-06T15:57:12.049" v="4" actId="47"/>
        <pc:sldMkLst>
          <pc:docMk/>
          <pc:sldMk cId="3425843798" sldId="2147481397"/>
        </pc:sldMkLst>
      </pc:sldChg>
      <pc:sldChg chg="del">
        <pc:chgData name="David VACHALA" userId="76d02b97-1bbd-456c-868a-7dcf11490085" providerId="ADAL" clId="{D8BAF7D0-6707-4615-9F81-8061709BE565}" dt="2024-12-06T15:57:19.549" v="24" actId="47"/>
        <pc:sldMkLst>
          <pc:docMk/>
          <pc:sldMk cId="2635293893" sldId="2147481398"/>
        </pc:sldMkLst>
      </pc:sldChg>
      <pc:sldChg chg="del">
        <pc:chgData name="David VACHALA" userId="76d02b97-1bbd-456c-868a-7dcf11490085" providerId="ADAL" clId="{D8BAF7D0-6707-4615-9F81-8061709BE565}" dt="2024-12-06T15:57:19.703" v="25" actId="47"/>
        <pc:sldMkLst>
          <pc:docMk/>
          <pc:sldMk cId="3595921323" sldId="2147481399"/>
        </pc:sldMkLst>
      </pc:sldChg>
      <pc:sldChg chg="del">
        <pc:chgData name="David VACHALA" userId="76d02b97-1bbd-456c-868a-7dcf11490085" providerId="ADAL" clId="{D8BAF7D0-6707-4615-9F81-8061709BE565}" dt="2024-12-06T15:57:18.960" v="23" actId="47"/>
        <pc:sldMkLst>
          <pc:docMk/>
          <pc:sldMk cId="997549388" sldId="2147481400"/>
        </pc:sldMkLst>
      </pc:sldChg>
      <pc:sldChg chg="del">
        <pc:chgData name="David VACHALA" userId="76d02b97-1bbd-456c-868a-7dcf11490085" providerId="ADAL" clId="{D8BAF7D0-6707-4615-9F81-8061709BE565}" dt="2024-12-06T15:57:21.325" v="26" actId="47"/>
        <pc:sldMkLst>
          <pc:docMk/>
          <pc:sldMk cId="4078841751" sldId="2147481401"/>
        </pc:sldMkLst>
      </pc:sldChg>
      <pc:sldChg chg="del">
        <pc:chgData name="David VACHALA" userId="76d02b97-1bbd-456c-868a-7dcf11490085" providerId="ADAL" clId="{D8BAF7D0-6707-4615-9F81-8061709BE565}" dt="2024-12-06T15:57:21.466" v="27" actId="47"/>
        <pc:sldMkLst>
          <pc:docMk/>
          <pc:sldMk cId="2268859993" sldId="2147481402"/>
        </pc:sldMkLst>
      </pc:sldChg>
      <pc:sldChg chg="del">
        <pc:chgData name="David VACHALA" userId="76d02b97-1bbd-456c-868a-7dcf11490085" providerId="ADAL" clId="{D8BAF7D0-6707-4615-9F81-8061709BE565}" dt="2024-12-06T15:57:21.624" v="28" actId="47"/>
        <pc:sldMkLst>
          <pc:docMk/>
          <pc:sldMk cId="1014230233" sldId="2147481403"/>
        </pc:sldMkLst>
      </pc:sldChg>
      <pc:sldChg chg="del">
        <pc:chgData name="David VACHALA" userId="76d02b97-1bbd-456c-868a-7dcf11490085" providerId="ADAL" clId="{D8BAF7D0-6707-4615-9F81-8061709BE565}" dt="2024-12-06T15:57:22.316" v="29" actId="47"/>
        <pc:sldMkLst>
          <pc:docMk/>
          <pc:sldMk cId="2258485177" sldId="2147481404"/>
        </pc:sldMkLst>
      </pc:sldChg>
      <pc:sldChg chg="del">
        <pc:chgData name="David VACHALA" userId="76d02b97-1bbd-456c-868a-7dcf11490085" providerId="ADAL" clId="{D8BAF7D0-6707-4615-9F81-8061709BE565}" dt="2024-12-06T15:57:22.600" v="31" actId="47"/>
        <pc:sldMkLst>
          <pc:docMk/>
          <pc:sldMk cId="1834266176" sldId="2147481405"/>
        </pc:sldMkLst>
      </pc:sldChg>
      <pc:sldChg chg="del">
        <pc:chgData name="David VACHALA" userId="76d02b97-1bbd-456c-868a-7dcf11490085" providerId="ADAL" clId="{D8BAF7D0-6707-4615-9F81-8061709BE565}" dt="2024-12-06T15:57:23.185" v="32" actId="47"/>
        <pc:sldMkLst>
          <pc:docMk/>
          <pc:sldMk cId="3926038019" sldId="2147481406"/>
        </pc:sldMkLst>
      </pc:sldChg>
      <pc:sldChg chg="del">
        <pc:chgData name="David VACHALA" userId="76d02b97-1bbd-456c-868a-7dcf11490085" providerId="ADAL" clId="{D8BAF7D0-6707-4615-9F81-8061709BE565}" dt="2024-12-06T15:57:22.454" v="30" actId="47"/>
        <pc:sldMkLst>
          <pc:docMk/>
          <pc:sldMk cId="822861164" sldId="2147481407"/>
        </pc:sldMkLst>
      </pc:sldChg>
      <pc:sldChg chg="del">
        <pc:chgData name="David VACHALA" userId="76d02b97-1bbd-456c-868a-7dcf11490085" providerId="ADAL" clId="{D8BAF7D0-6707-4615-9F81-8061709BE565}" dt="2024-12-06T15:57:23.334" v="33" actId="47"/>
        <pc:sldMkLst>
          <pc:docMk/>
          <pc:sldMk cId="3666586653" sldId="2147481408"/>
        </pc:sldMkLst>
      </pc:sldChg>
      <pc:sldChg chg="del">
        <pc:chgData name="David VACHALA" userId="76d02b97-1bbd-456c-868a-7dcf11490085" providerId="ADAL" clId="{D8BAF7D0-6707-4615-9F81-8061709BE565}" dt="2024-12-06T15:57:24.552" v="35" actId="47"/>
        <pc:sldMkLst>
          <pc:docMk/>
          <pc:sldMk cId="1713181318" sldId="2147481409"/>
        </pc:sldMkLst>
      </pc:sldChg>
      <pc:sldChg chg="del">
        <pc:chgData name="David VACHALA" userId="76d02b97-1bbd-456c-868a-7dcf11490085" providerId="ADAL" clId="{D8BAF7D0-6707-4615-9F81-8061709BE565}" dt="2024-12-06T15:57:31.051" v="38" actId="47"/>
        <pc:sldMkLst>
          <pc:docMk/>
          <pc:sldMk cId="1391491995" sldId="2147481410"/>
        </pc:sldMkLst>
      </pc:sldChg>
      <pc:sldChg chg="del">
        <pc:chgData name="David VACHALA" userId="76d02b97-1bbd-456c-868a-7dcf11490085" providerId="ADAL" clId="{D8BAF7D0-6707-4615-9F81-8061709BE565}" dt="2024-12-06T15:57:31.297" v="39" actId="47"/>
        <pc:sldMkLst>
          <pc:docMk/>
          <pc:sldMk cId="3176312814" sldId="2147481411"/>
        </pc:sldMkLst>
      </pc:sldChg>
      <pc:sldChg chg="del">
        <pc:chgData name="David VACHALA" userId="76d02b97-1bbd-456c-868a-7dcf11490085" providerId="ADAL" clId="{D8BAF7D0-6707-4615-9F81-8061709BE565}" dt="2024-12-06T15:57:31.536" v="40" actId="47"/>
        <pc:sldMkLst>
          <pc:docMk/>
          <pc:sldMk cId="1020303462" sldId="2147481412"/>
        </pc:sldMkLst>
      </pc:sldChg>
      <pc:sldChg chg="del">
        <pc:chgData name="David VACHALA" userId="76d02b97-1bbd-456c-868a-7dcf11490085" providerId="ADAL" clId="{D8BAF7D0-6707-4615-9F81-8061709BE565}" dt="2024-12-06T15:57:31.757" v="41" actId="47"/>
        <pc:sldMkLst>
          <pc:docMk/>
          <pc:sldMk cId="2499723597" sldId="2147481413"/>
        </pc:sldMkLst>
      </pc:sldChg>
      <pc:sldChg chg="del">
        <pc:chgData name="David VACHALA" userId="76d02b97-1bbd-456c-868a-7dcf11490085" providerId="ADAL" clId="{D8BAF7D0-6707-4615-9F81-8061709BE565}" dt="2024-12-06T15:57:31.977" v="42" actId="47"/>
        <pc:sldMkLst>
          <pc:docMk/>
          <pc:sldMk cId="441055508" sldId="2147481414"/>
        </pc:sldMkLst>
      </pc:sldChg>
      <pc:sldChg chg="new del">
        <pc:chgData name="David VACHALA" userId="76d02b97-1bbd-456c-868a-7dcf11490085" providerId="ADAL" clId="{D8BAF7D0-6707-4615-9F81-8061709BE565}" dt="2024-12-18T11:21:17.659" v="635" actId="47"/>
        <pc:sldMkLst>
          <pc:docMk/>
          <pc:sldMk cId="3177855146" sldId="2147481415"/>
        </pc:sldMkLst>
      </pc:sldChg>
      <pc:sldChg chg="new del">
        <pc:chgData name="David VACHALA" userId="76d02b97-1bbd-456c-868a-7dcf11490085" providerId="ADAL" clId="{D8BAF7D0-6707-4615-9F81-8061709BE565}" dt="2024-12-18T11:21:22.874" v="637" actId="47"/>
        <pc:sldMkLst>
          <pc:docMk/>
          <pc:sldMk cId="3027427085" sldId="2147481416"/>
        </pc:sldMkLst>
      </pc:sldChg>
      <pc:sldChg chg="addSp delSp modSp new mod">
        <pc:chgData name="David VACHALA" userId="76d02b97-1bbd-456c-868a-7dcf11490085" providerId="ADAL" clId="{D8BAF7D0-6707-4615-9F81-8061709BE565}" dt="2024-12-11T20:46:20.322" v="626" actId="1076"/>
        <pc:sldMkLst>
          <pc:docMk/>
          <pc:sldMk cId="1277598794" sldId="2147481417"/>
        </pc:sldMkLst>
        <pc:spChg chg="mod">
          <ac:chgData name="David VACHALA" userId="76d02b97-1bbd-456c-868a-7dcf11490085" providerId="ADAL" clId="{D8BAF7D0-6707-4615-9F81-8061709BE565}" dt="2024-12-11T20:45:40.180" v="614" actId="5793"/>
          <ac:spMkLst>
            <pc:docMk/>
            <pc:sldMk cId="1277598794" sldId="2147481417"/>
            <ac:spMk id="2" creationId="{EF37ABF1-7237-8828-A349-CFD2E8A284EE}"/>
          </ac:spMkLst>
        </pc:spChg>
        <pc:picChg chg="add del mod">
          <ac:chgData name="David VACHALA" userId="76d02b97-1bbd-456c-868a-7dcf11490085" providerId="ADAL" clId="{D8BAF7D0-6707-4615-9F81-8061709BE565}" dt="2024-12-11T20:46:07.725" v="620" actId="478"/>
          <ac:picMkLst>
            <pc:docMk/>
            <pc:sldMk cId="1277598794" sldId="2147481417"/>
            <ac:picMk id="4" creationId="{B0F39110-FB45-ECD9-25DC-AFDEFC141973}"/>
          </ac:picMkLst>
        </pc:picChg>
        <pc:picChg chg="add mod">
          <ac:chgData name="David VACHALA" userId="76d02b97-1bbd-456c-868a-7dcf11490085" providerId="ADAL" clId="{D8BAF7D0-6707-4615-9F81-8061709BE565}" dt="2024-12-11T20:46:20.322" v="626" actId="1076"/>
          <ac:picMkLst>
            <pc:docMk/>
            <pc:sldMk cId="1277598794" sldId="2147481417"/>
            <ac:picMk id="6" creationId="{AF160E42-E666-5B31-4503-9E2E059CED3B}"/>
          </ac:picMkLst>
        </pc:picChg>
      </pc:sldChg>
      <pc:sldMasterChg chg="addSldLayout delSldLayout">
        <pc:chgData name="David VACHALA" userId="76d02b97-1bbd-456c-868a-7dcf11490085" providerId="ADAL" clId="{D8BAF7D0-6707-4615-9F81-8061709BE565}" dt="2024-12-06T15:57:34.055" v="44" actId="47"/>
        <pc:sldMasterMkLst>
          <pc:docMk/>
          <pc:sldMasterMk cId="2885650283" sldId="2147483648"/>
        </pc:sldMasterMkLst>
        <pc:sldLayoutChg chg="add del">
          <pc:chgData name="David VACHALA" userId="76d02b97-1bbd-456c-868a-7dcf11490085" providerId="ADAL" clId="{D8BAF7D0-6707-4615-9F81-8061709BE565}" dt="2024-12-06T15:57:34.055" v="44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  <pc:spChg chg="mod">
          <ac:chgData name="David Vachala" userId="91433487-0c4d-408d-9c05-4db9b7ff8fc7" providerId="ADAL" clId="{446D7FFC-F822-4198-9B89-3BE753F047AA}" dt="2024-04-23T17:43:48.189" v="9" actId="27636"/>
          <ac:spMkLst>
            <pc:docMk/>
            <pc:sldMk cId="3674066786" sldId="256"/>
            <ac:spMk id="8" creationId="{88B82E67-C906-4FA9-BD44-A226DC6C19B0}"/>
          </ac:spMkLst>
        </pc:spChg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  <pc:spChg chg="mod">
          <ac:chgData name="David Vachala" userId="91433487-0c4d-408d-9c05-4db9b7ff8fc7" providerId="ADAL" clId="{446D7FFC-F822-4198-9B89-3BE753F047AA}" dt="2024-04-23T18:19:57.123" v="30" actId="27636"/>
          <ac:spMkLst>
            <pc:docMk/>
            <pc:sldMk cId="2962404955" sldId="2147481185"/>
            <ac:spMk id="2" creationId="{8D07E74B-F0FF-C51A-A8BA-A61C5A3CF0FA}"/>
          </ac:spMkLst>
        </pc:spChg>
        <pc:spChg chg="mod">
          <ac:chgData name="David Vachala" userId="91433487-0c4d-408d-9c05-4db9b7ff8fc7" providerId="ADAL" clId="{446D7FFC-F822-4198-9B89-3BE753F047AA}" dt="2024-04-23T18:22:37.254" v="38" actId="20577"/>
          <ac:spMkLst>
            <pc:docMk/>
            <pc:sldMk cId="2962404955" sldId="2147481185"/>
            <ac:spMk id="3" creationId="{B8BD7BFB-A08B-67B8-D1F1-F726351A8282}"/>
          </ac:spMkLst>
        </pc:spChg>
        <pc:spChg chg="add mod">
          <ac:chgData name="David Vachala" userId="91433487-0c4d-408d-9c05-4db9b7ff8fc7" providerId="ADAL" clId="{446D7FFC-F822-4198-9B89-3BE753F047AA}" dt="2024-04-23T18:23:09.588" v="42" actId="1076"/>
          <ac:spMkLst>
            <pc:docMk/>
            <pc:sldMk cId="2962404955" sldId="2147481185"/>
            <ac:spMk id="6" creationId="{29A8C86D-C49A-8450-CCEB-F85FF00AC54D}"/>
          </ac:spMkLst>
        </pc:spChg>
        <pc:picChg chg="add mod">
          <ac:chgData name="David Vachala" userId="91433487-0c4d-408d-9c05-4db9b7ff8fc7" providerId="ADAL" clId="{446D7FFC-F822-4198-9B89-3BE753F047AA}" dt="2024-04-23T18:22:45.252" v="40" actId="1076"/>
          <ac:picMkLst>
            <pc:docMk/>
            <pc:sldMk cId="2962404955" sldId="2147481185"/>
            <ac:picMk id="1026" creationId="{9C06997C-1EEC-F91D-1585-BE87C28869EA}"/>
          </ac:picMkLst>
        </pc:picChg>
        <pc:picChg chg="add del mod">
          <ac:chgData name="David Vachala" userId="91433487-0c4d-408d-9c05-4db9b7ff8fc7" providerId="ADAL" clId="{446D7FFC-F822-4198-9B89-3BE753F047AA}" dt="2024-04-23T18:21:40.386" v="31" actId="478"/>
          <ac:picMkLst>
            <pc:docMk/>
            <pc:sldMk cId="2962404955" sldId="2147481185"/>
            <ac:picMk id="1028" creationId="{96447273-7549-A7DB-0AE7-41757023AFB1}"/>
          </ac:picMkLst>
        </pc:picChg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  <pc:spChg chg="mod">
          <ac:chgData name="David Vachala" userId="91433487-0c4d-408d-9c05-4db9b7ff8fc7" providerId="ADAL" clId="{446D7FFC-F822-4198-9B89-3BE753F047AA}" dt="2024-04-23T17:43:47.927" v="8" actId="27636"/>
          <ac:spMkLst>
            <pc:docMk/>
            <pc:sldMk cId="1614653592" sldId="2147481186"/>
            <ac:spMk id="8" creationId="{88B82E67-C906-4FA9-BD44-A226DC6C19B0}"/>
          </ac:spMkLst>
        </pc:spChg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  <pc:spChg chg="mod">
          <ac:chgData name="David Vachala" userId="91433487-0c4d-408d-9c05-4db9b7ff8fc7" providerId="ADAL" clId="{446D7FFC-F822-4198-9B89-3BE753F047AA}" dt="2024-04-23T17:43:47.722" v="6"/>
          <ac:spMkLst>
            <pc:docMk/>
            <pc:sldMk cId="3872566479" sldId="2147481186"/>
            <ac:spMk id="8" creationId="{88B82E67-C906-4FA9-BD44-A226DC6C19B0}"/>
          </ac:spMkLst>
        </pc:spChg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  <pc:spChg chg="mod">
          <ac:chgData name="David Vachala" userId="91433487-0c4d-408d-9c05-4db9b7ff8fc7" providerId="ADAL" clId="{446D7FFC-F822-4198-9B89-3BE753F047AA}" dt="2024-04-23T18:25:21.540" v="68" actId="20577"/>
          <ac:spMkLst>
            <pc:docMk/>
            <pc:sldMk cId="505229821" sldId="2147481208"/>
            <ac:spMk id="2" creationId="{001BD6AA-CE6D-BFE0-12B7-705AD6CE2557}"/>
          </ac:spMkLst>
        </pc:spChg>
        <pc:spChg chg="add del mod">
          <ac:chgData name="David Vachala" userId="91433487-0c4d-408d-9c05-4db9b7ff8fc7" providerId="ADAL" clId="{446D7FFC-F822-4198-9B89-3BE753F047AA}" dt="2024-04-24T06:44:01.499" v="393" actId="14100"/>
          <ac:spMkLst>
            <pc:docMk/>
            <pc:sldMk cId="505229821" sldId="2147481208"/>
            <ac:spMk id="3" creationId="{23FC1322-CCBD-796D-EE01-D114F5A46F0D}"/>
          </ac:spMkLst>
        </pc:spChg>
        <pc:picChg chg="add del mod ord">
          <ac:chgData name="David Vachala" userId="91433487-0c4d-408d-9c05-4db9b7ff8fc7" providerId="ADAL" clId="{446D7FFC-F822-4198-9B89-3BE753F047AA}" dt="2024-04-23T18:24:01.299" v="48" actId="22"/>
          <ac:picMkLst>
            <pc:docMk/>
            <pc:sldMk cId="505229821" sldId="2147481208"/>
            <ac:picMk id="6" creationId="{ABFE93E3-A20E-35F8-D738-A9247EFAF802}"/>
          </ac:picMkLst>
        </pc:picChg>
        <pc:picChg chg="add mod">
          <ac:chgData name="David Vachala" userId="91433487-0c4d-408d-9c05-4db9b7ff8fc7" providerId="ADAL" clId="{446D7FFC-F822-4198-9B89-3BE753F047AA}" dt="2024-04-23T18:24:09.675" v="53" actId="1076"/>
          <ac:picMkLst>
            <pc:docMk/>
            <pc:sldMk cId="505229821" sldId="2147481208"/>
            <ac:picMk id="8" creationId="{EA43EEC9-D613-D18D-2D3F-A14BC3CD94C9}"/>
          </ac:picMkLst>
        </pc:picChg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  <pc:spChg chg="mod">
          <ac:chgData name="David Vachala" userId="91433487-0c4d-408d-9c05-4db9b7ff8fc7" providerId="ADAL" clId="{446D7FFC-F822-4198-9B89-3BE753F047AA}" dt="2024-04-23T18:27:32.686" v="78" actId="27636"/>
          <ac:spMkLst>
            <pc:docMk/>
            <pc:sldMk cId="3161466547" sldId="2147481209"/>
            <ac:spMk id="2" creationId="{5812A4EC-CFF9-DBFC-4409-9F3E04137140}"/>
          </ac:spMkLst>
        </pc:spChg>
        <pc:spChg chg="mod">
          <ac:chgData name="David Vachala" userId="91433487-0c4d-408d-9c05-4db9b7ff8fc7" providerId="ADAL" clId="{446D7FFC-F822-4198-9B89-3BE753F047AA}" dt="2024-04-23T18:29:48.529" v="186" actId="20577"/>
          <ac:spMkLst>
            <pc:docMk/>
            <pc:sldMk cId="3161466547" sldId="2147481209"/>
            <ac:spMk id="3" creationId="{081EA1E2-8143-CE07-76FB-46D595EE03CC}"/>
          </ac:spMkLst>
        </pc:spChg>
        <pc:spChg chg="add mod">
          <ac:chgData name="David Vachala" userId="91433487-0c4d-408d-9c05-4db9b7ff8fc7" providerId="ADAL" clId="{446D7FFC-F822-4198-9B89-3BE753F047AA}" dt="2024-04-24T07:05:53.170" v="533" actId="14100"/>
          <ac:spMkLst>
            <pc:docMk/>
            <pc:sldMk cId="3161466547" sldId="2147481209"/>
            <ac:spMk id="6" creationId="{C2F4D1D8-A649-D32A-1E43-9B724DCE612C}"/>
          </ac:spMkLst>
        </pc:spChg>
        <pc:picChg chg="add mod">
          <ac:chgData name="David Vachala" userId="91433487-0c4d-408d-9c05-4db9b7ff8fc7" providerId="ADAL" clId="{446D7FFC-F822-4198-9B89-3BE753F047AA}" dt="2024-04-23T18:27:51.663" v="81" actId="1076"/>
          <ac:picMkLst>
            <pc:docMk/>
            <pc:sldMk cId="3161466547" sldId="2147481209"/>
            <ac:picMk id="2050" creationId="{A7F84770-669C-CB09-BE28-42303D17A4DE}"/>
          </ac:picMkLst>
        </pc:picChg>
        <pc:picChg chg="add mod">
          <ac:chgData name="David Vachala" userId="91433487-0c4d-408d-9c05-4db9b7ff8fc7" providerId="ADAL" clId="{446D7FFC-F822-4198-9B89-3BE753F047AA}" dt="2024-04-24T07:05:50.468" v="532" actId="1076"/>
          <ac:picMkLst>
            <pc:docMk/>
            <pc:sldMk cId="3161466547" sldId="2147481209"/>
            <ac:picMk id="2052" creationId="{FD49AED0-608B-80AF-3FCB-9C72F38580F4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  <pc:spChg chg="mod">
          <ac:chgData name="David Vachala" userId="91433487-0c4d-408d-9c05-4db9b7ff8fc7" providerId="ADAL" clId="{446D7FFC-F822-4198-9B89-3BE753F047AA}" dt="2024-04-23T18:30:16.642" v="222" actId="20577"/>
          <ac:spMkLst>
            <pc:docMk/>
            <pc:sldMk cId="419139086" sldId="2147481210"/>
            <ac:spMk id="2" creationId="{B1BEA49D-E91B-61C4-7F63-3090D43E4055}"/>
          </ac:spMkLst>
        </pc:spChg>
        <pc:spChg chg="mod">
          <ac:chgData name="David Vachala" userId="91433487-0c4d-408d-9c05-4db9b7ff8fc7" providerId="ADAL" clId="{446D7FFC-F822-4198-9B89-3BE753F047AA}" dt="2024-04-23T18:30:55.583" v="232" actId="14100"/>
          <ac:spMkLst>
            <pc:docMk/>
            <pc:sldMk cId="419139086" sldId="2147481210"/>
            <ac:spMk id="3" creationId="{F7F593C1-5E8D-A3F4-E370-B11521224444}"/>
          </ac:spMkLst>
        </pc:spChg>
        <pc:picChg chg="add mod">
          <ac:chgData name="David Vachala" userId="91433487-0c4d-408d-9c05-4db9b7ff8fc7" providerId="ADAL" clId="{446D7FFC-F822-4198-9B89-3BE753F047AA}" dt="2024-04-23T18:30:03.965" v="191" actId="1076"/>
          <ac:picMkLst>
            <pc:docMk/>
            <pc:sldMk cId="419139086" sldId="2147481210"/>
            <ac:picMk id="3074" creationId="{1A13F354-EDC4-1572-05C5-58F10FCB45AE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  <pc:spChg chg="mod">
          <ac:chgData name="David Vachala" userId="91433487-0c4d-408d-9c05-4db9b7ff8fc7" providerId="ADAL" clId="{446D7FFC-F822-4198-9B89-3BE753F047AA}" dt="2024-04-23T18:32:24.602" v="291" actId="20577"/>
          <ac:spMkLst>
            <pc:docMk/>
            <pc:sldMk cId="1685391776" sldId="2147481211"/>
            <ac:spMk id="2" creationId="{B3710E60-6032-CDC5-BD04-442A2A9FF8DF}"/>
          </ac:spMkLst>
        </pc:spChg>
        <pc:spChg chg="mod">
          <ac:chgData name="David Vachala" userId="91433487-0c4d-408d-9c05-4db9b7ff8fc7" providerId="ADAL" clId="{446D7FFC-F822-4198-9B89-3BE753F047AA}" dt="2024-04-23T18:32:01.459" v="242" actId="27636"/>
          <ac:spMkLst>
            <pc:docMk/>
            <pc:sldMk cId="1685391776" sldId="2147481211"/>
            <ac:spMk id="3" creationId="{50E98FF5-4CC2-8F56-E92C-014DE2EFD345}"/>
          </ac:spMkLst>
        </pc:spChg>
        <pc:spChg chg="add mod">
          <ac:chgData name="David Vachala" userId="91433487-0c4d-408d-9c05-4db9b7ff8fc7" providerId="ADAL" clId="{446D7FFC-F822-4198-9B89-3BE753F047AA}" dt="2024-04-23T18:31:35.363" v="240" actId="1076"/>
          <ac:spMkLst>
            <pc:docMk/>
            <pc:sldMk cId="1685391776" sldId="2147481211"/>
            <ac:spMk id="6" creationId="{E9033A90-6F1C-58D9-6257-8911EBB4E7DA}"/>
          </ac:spMkLst>
        </pc:spChg>
        <pc:picChg chg="add mod">
          <ac:chgData name="David Vachala" userId="91433487-0c4d-408d-9c05-4db9b7ff8fc7" providerId="ADAL" clId="{446D7FFC-F822-4198-9B89-3BE753F047AA}" dt="2024-04-23T18:31:14.712" v="237" actId="1076"/>
          <ac:picMkLst>
            <pc:docMk/>
            <pc:sldMk cId="1685391776" sldId="2147481211"/>
            <ac:picMk id="4098" creationId="{43BC304F-6D10-1A06-E4D3-A67D58C7079E}"/>
          </ac:picMkLst>
        </pc:picChg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  <pc:spChg chg="mod">
          <ac:chgData name="David Vachala" userId="91433487-0c4d-408d-9c05-4db9b7ff8fc7" providerId="ADAL" clId="{446D7FFC-F822-4198-9B89-3BE753F047AA}" dt="2024-04-23T18:34:12.915" v="331" actId="20577"/>
          <ac:spMkLst>
            <pc:docMk/>
            <pc:sldMk cId="4292396252" sldId="2147481212"/>
            <ac:spMk id="2" creationId="{39CFEDCD-82FF-2F8E-06B5-865FAC391E07}"/>
          </ac:spMkLst>
        </pc:spChg>
        <pc:spChg chg="mod">
          <ac:chgData name="David Vachala" userId="91433487-0c4d-408d-9c05-4db9b7ff8fc7" providerId="ADAL" clId="{446D7FFC-F822-4198-9B89-3BE753F047AA}" dt="2024-04-23T18:33:44.606" v="299" actId="14100"/>
          <ac:spMkLst>
            <pc:docMk/>
            <pc:sldMk cId="4292396252" sldId="2147481212"/>
            <ac:spMk id="3" creationId="{D7DA368E-926A-8F71-8D6A-9618232AD024}"/>
          </ac:spMkLst>
        </pc:spChg>
        <pc:picChg chg="add mod">
          <ac:chgData name="David Vachala" userId="91433487-0c4d-408d-9c05-4db9b7ff8fc7" providerId="ADAL" clId="{446D7FFC-F822-4198-9B89-3BE753F047AA}" dt="2024-04-23T18:33:41.353" v="298" actId="1076"/>
          <ac:picMkLst>
            <pc:docMk/>
            <pc:sldMk cId="4292396252" sldId="2147481212"/>
            <ac:picMk id="5122" creationId="{D89AD6F2-2418-145F-7104-865096E39071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  <pc:spChg chg="mod">
          <ac:chgData name="David Vachala" userId="91433487-0c4d-408d-9c05-4db9b7ff8fc7" providerId="ADAL" clId="{446D7FFC-F822-4198-9B89-3BE753F047AA}" dt="2024-04-23T18:36:03.223" v="337" actId="27636"/>
          <ac:spMkLst>
            <pc:docMk/>
            <pc:sldMk cId="421975664" sldId="2147481213"/>
            <ac:spMk id="2" creationId="{6ABBB351-CB2A-450E-B8ED-D51FFEC8E0DB}"/>
          </ac:spMkLst>
        </pc:spChg>
        <pc:spChg chg="mod">
          <ac:chgData name="David Vachala" userId="91433487-0c4d-408d-9c05-4db9b7ff8fc7" providerId="ADAL" clId="{446D7FFC-F822-4198-9B89-3BE753F047AA}" dt="2024-04-23T18:36:23.433" v="339"/>
          <ac:spMkLst>
            <pc:docMk/>
            <pc:sldMk cId="421975664" sldId="2147481213"/>
            <ac:spMk id="3" creationId="{81EECBE4-2414-AA4A-EED2-30AF5124B51F}"/>
          </ac:spMkLst>
        </pc:spChg>
        <pc:spChg chg="add mod">
          <ac:chgData name="David Vachala" userId="91433487-0c4d-408d-9c05-4db9b7ff8fc7" providerId="ADAL" clId="{446D7FFC-F822-4198-9B89-3BE753F047AA}" dt="2024-04-23T18:36:43.555" v="344" actId="1076"/>
          <ac:spMkLst>
            <pc:docMk/>
            <pc:sldMk cId="421975664" sldId="2147481213"/>
            <ac:spMk id="6" creationId="{C432F7DF-7935-65FD-214D-FA2BDCA5628A}"/>
          </ac:spMkLst>
        </pc:spChg>
        <pc:picChg chg="add mod">
          <ac:chgData name="David Vachala" userId="91433487-0c4d-408d-9c05-4db9b7ff8fc7" providerId="ADAL" clId="{446D7FFC-F822-4198-9B89-3BE753F047AA}" dt="2024-04-23T18:36:36.106" v="342" actId="14100"/>
          <ac:picMkLst>
            <pc:docMk/>
            <pc:sldMk cId="421975664" sldId="2147481213"/>
            <ac:picMk id="6146" creationId="{26F84D39-8FA3-2FEA-174C-23DFA5850C5E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  <pc:spChg chg="mod">
          <ac:chgData name="David Vachala" userId="91433487-0c4d-408d-9c05-4db9b7ff8fc7" providerId="ADAL" clId="{446D7FFC-F822-4198-9B89-3BE753F047AA}" dt="2024-04-23T18:39:14.925" v="375" actId="20577"/>
          <ac:spMkLst>
            <pc:docMk/>
            <pc:sldMk cId="3304324951" sldId="2147481214"/>
            <ac:spMk id="2" creationId="{9172CA93-78AE-29EE-3BCA-26D32582FFEB}"/>
          </ac:spMkLst>
        </pc:spChg>
        <pc:spChg chg="mod">
          <ac:chgData name="David Vachala" userId="91433487-0c4d-408d-9c05-4db9b7ff8fc7" providerId="ADAL" clId="{446D7FFC-F822-4198-9B89-3BE753F047AA}" dt="2024-04-23T18:38:59.754" v="356" actId="27636"/>
          <ac:spMkLst>
            <pc:docMk/>
            <pc:sldMk cId="3304324951" sldId="2147481214"/>
            <ac:spMk id="3" creationId="{DC121330-4AE1-2EEF-7F5D-6BE3EA9BF6A6}"/>
          </ac:spMkLst>
        </pc:spChg>
        <pc:spChg chg="add mod">
          <ac:chgData name="David Vachala" userId="91433487-0c4d-408d-9c05-4db9b7ff8fc7" providerId="ADAL" clId="{446D7FFC-F822-4198-9B89-3BE753F047AA}" dt="2024-04-23T18:38:35.364" v="352" actId="1076"/>
          <ac:spMkLst>
            <pc:docMk/>
            <pc:sldMk cId="3304324951" sldId="2147481214"/>
            <ac:spMk id="6" creationId="{8C5DE1A0-72A7-4395-CB0F-5AC9C52A6E01}"/>
          </ac:spMkLst>
        </pc:spChg>
        <pc:picChg chg="add mod">
          <ac:chgData name="David Vachala" userId="91433487-0c4d-408d-9c05-4db9b7ff8fc7" providerId="ADAL" clId="{446D7FFC-F822-4198-9B89-3BE753F047AA}" dt="2024-04-23T18:38:14.962" v="349" actId="1076"/>
          <ac:picMkLst>
            <pc:docMk/>
            <pc:sldMk cId="3304324951" sldId="2147481214"/>
            <ac:picMk id="7170" creationId="{AD757E6C-BAE6-DC10-294D-4B7CEC78CED6}"/>
          </ac:picMkLst>
        </pc:picChg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  <pc:spChg chg="mod">
          <ac:chgData name="David Vachala" userId="91433487-0c4d-408d-9c05-4db9b7ff8fc7" providerId="ADAL" clId="{446D7FFC-F822-4198-9B89-3BE753F047AA}" dt="2024-04-24T10:44:59.029" v="548" actId="20577"/>
          <ac:spMkLst>
            <pc:docMk/>
            <pc:sldMk cId="954331506" sldId="2147481215"/>
            <ac:spMk id="2" creationId="{DD8902B1-99D5-93DE-3164-345064E98CB3}"/>
          </ac:spMkLst>
        </pc:spChg>
        <pc:spChg chg="mod">
          <ac:chgData name="David Vachala" userId="91433487-0c4d-408d-9c05-4db9b7ff8fc7" providerId="ADAL" clId="{446D7FFC-F822-4198-9B89-3BE753F047AA}" dt="2024-04-23T18:41:44.143" v="392" actId="20577"/>
          <ac:spMkLst>
            <pc:docMk/>
            <pc:sldMk cId="954331506" sldId="2147481215"/>
            <ac:spMk id="3" creationId="{753A2843-0312-8D6B-C6B2-0A81DD2433A1}"/>
          </ac:spMkLst>
        </pc:spChg>
        <pc:spChg chg="add del">
          <ac:chgData name="David Vachala" userId="91433487-0c4d-408d-9c05-4db9b7ff8fc7" providerId="ADAL" clId="{446D7FFC-F822-4198-9B89-3BE753F047AA}" dt="2024-04-23T18:39:58.891" v="379" actId="22"/>
          <ac:spMkLst>
            <pc:docMk/>
            <pc:sldMk cId="954331506" sldId="2147481215"/>
            <ac:spMk id="6" creationId="{E946E898-5B09-1DE3-E144-8430A85FA1A5}"/>
          </ac:spMkLst>
        </pc:spChg>
        <pc:picChg chg="add mod">
          <ac:chgData name="David Vachala" userId="91433487-0c4d-408d-9c05-4db9b7ff8fc7" providerId="ADAL" clId="{446D7FFC-F822-4198-9B89-3BE753F047AA}" dt="2024-04-24T10:44:54.097" v="534" actId="1076"/>
          <ac:picMkLst>
            <pc:docMk/>
            <pc:sldMk cId="954331506" sldId="2147481215"/>
            <ac:picMk id="8194" creationId="{542ED938-8418-3EA8-D704-19B72168368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  <pc:spChg chg="mod">
          <ac:chgData name="David Vachala" userId="91433487-0c4d-408d-9c05-4db9b7ff8fc7" providerId="ADAL" clId="{446D7FFC-F822-4198-9B89-3BE753F047AA}" dt="2024-04-24T06:46:07.360" v="413" actId="20577"/>
          <ac:spMkLst>
            <pc:docMk/>
            <pc:sldMk cId="3474475959" sldId="2147481216"/>
            <ac:spMk id="2" creationId="{3A8E595A-F554-EEFC-FF55-12AC89A154C9}"/>
          </ac:spMkLst>
        </pc:spChg>
        <pc:spChg chg="mod">
          <ac:chgData name="David Vachala" userId="91433487-0c4d-408d-9c05-4db9b7ff8fc7" providerId="ADAL" clId="{446D7FFC-F822-4198-9B89-3BE753F047AA}" dt="2024-04-24T06:46:30.510" v="419"/>
          <ac:spMkLst>
            <pc:docMk/>
            <pc:sldMk cId="3474475959" sldId="2147481216"/>
            <ac:spMk id="3" creationId="{168262F7-3D1A-0A2E-C71C-D25F60FADCDC}"/>
          </ac:spMkLst>
        </pc:spChg>
        <pc:picChg chg="add mod">
          <ac:chgData name="David Vachala" userId="91433487-0c4d-408d-9c05-4db9b7ff8fc7" providerId="ADAL" clId="{446D7FFC-F822-4198-9B89-3BE753F047AA}" dt="2024-04-24T07:01:07.101" v="529" actId="1076"/>
          <ac:picMkLst>
            <pc:docMk/>
            <pc:sldMk cId="3474475959" sldId="2147481216"/>
            <ac:picMk id="6" creationId="{448DE400-4075-A8B7-E1FC-82E17702024F}"/>
          </ac:picMkLst>
        </pc:picChg>
        <pc:picChg chg="add mod">
          <ac:chgData name="David Vachala" userId="91433487-0c4d-408d-9c05-4db9b7ff8fc7" providerId="ADAL" clId="{446D7FFC-F822-4198-9B89-3BE753F047AA}" dt="2024-04-24T06:46:19.640" v="418" actId="1076"/>
          <ac:picMkLst>
            <pc:docMk/>
            <pc:sldMk cId="3474475959" sldId="2147481216"/>
            <ac:picMk id="9218" creationId="{B82C5E6F-F722-46C3-0146-9EF5A7FB8726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  <pc:spChg chg="mod">
          <ac:chgData name="David Vachala" userId="91433487-0c4d-408d-9c05-4db9b7ff8fc7" providerId="ADAL" clId="{446D7FFC-F822-4198-9B89-3BE753F047AA}" dt="2024-04-24T06:49:35.008" v="457" actId="20577"/>
          <ac:spMkLst>
            <pc:docMk/>
            <pc:sldMk cId="51217903" sldId="2147481217"/>
            <ac:spMk id="2" creationId="{B9169D17-8451-A6AC-6CD5-AC7377411D1B}"/>
          </ac:spMkLst>
        </pc:spChg>
        <pc:spChg chg="mod">
          <ac:chgData name="David Vachala" userId="91433487-0c4d-408d-9c05-4db9b7ff8fc7" providerId="ADAL" clId="{446D7FFC-F822-4198-9B89-3BE753F047AA}" dt="2024-04-24T06:49:39.840" v="459"/>
          <ac:spMkLst>
            <pc:docMk/>
            <pc:sldMk cId="51217903" sldId="2147481217"/>
            <ac:spMk id="3" creationId="{AB12FD8E-C876-05C3-C18A-72F61637DE5C}"/>
          </ac:spMkLst>
        </pc:spChg>
        <pc:picChg chg="add mod">
          <ac:chgData name="David Vachala" userId="91433487-0c4d-408d-9c05-4db9b7ff8fc7" providerId="ADAL" clId="{446D7FFC-F822-4198-9B89-3BE753F047AA}" dt="2024-04-24T06:49:54.759" v="464" actId="1076"/>
          <ac:picMkLst>
            <pc:docMk/>
            <pc:sldMk cId="51217903" sldId="2147481217"/>
            <ac:picMk id="10242" creationId="{34834DA0-5CD3-124D-C64C-1E7C86952300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  <pc:spChg chg="mod">
          <ac:chgData name="David Vachala" userId="91433487-0c4d-408d-9c05-4db9b7ff8fc7" providerId="ADAL" clId="{446D7FFC-F822-4198-9B89-3BE753F047AA}" dt="2024-04-24T06:53:00.109" v="485" actId="20577"/>
          <ac:spMkLst>
            <pc:docMk/>
            <pc:sldMk cId="21182256" sldId="2147481218"/>
            <ac:spMk id="2" creationId="{6B582FAD-58F8-1A3B-D3B9-E1CAAC30A43E}"/>
          </ac:spMkLst>
        </pc:spChg>
        <pc:spChg chg="mod">
          <ac:chgData name="David Vachala" userId="91433487-0c4d-408d-9c05-4db9b7ff8fc7" providerId="ADAL" clId="{446D7FFC-F822-4198-9B89-3BE753F047AA}" dt="2024-04-24T06:53:38.747" v="497" actId="20577"/>
          <ac:spMkLst>
            <pc:docMk/>
            <pc:sldMk cId="21182256" sldId="2147481218"/>
            <ac:spMk id="3" creationId="{8ECE23EF-ADE9-8F00-746B-6E69DFB3D4C7}"/>
          </ac:spMkLst>
        </pc:spChg>
        <pc:picChg chg="add mod">
          <ac:chgData name="David Vachala" userId="91433487-0c4d-408d-9c05-4db9b7ff8fc7" providerId="ADAL" clId="{446D7FFC-F822-4198-9B89-3BE753F047AA}" dt="2024-04-24T06:53:16.033" v="490" actId="1076"/>
          <ac:picMkLst>
            <pc:docMk/>
            <pc:sldMk cId="21182256" sldId="2147481218"/>
            <ac:picMk id="11266" creationId="{253BAF00-BC9C-38E0-D03C-8A90D54483A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  <pc:spChg chg="mod">
          <ac:chgData name="David Vachala" userId="91433487-0c4d-408d-9c05-4db9b7ff8fc7" providerId="ADAL" clId="{446D7FFC-F822-4198-9B89-3BE753F047AA}" dt="2024-04-24T06:56:26.316" v="527" actId="20577"/>
          <ac:spMkLst>
            <pc:docMk/>
            <pc:sldMk cId="3500661332" sldId="2147481219"/>
            <ac:spMk id="2" creationId="{2D191815-ABF3-10F1-DCF3-DE5FC3D64E64}"/>
          </ac:spMkLst>
        </pc:spChg>
        <pc:spChg chg="mod">
          <ac:chgData name="David Vachala" userId="91433487-0c4d-408d-9c05-4db9b7ff8fc7" providerId="ADAL" clId="{446D7FFC-F822-4198-9B89-3BE753F047AA}" dt="2024-04-24T06:56:14.953" v="512"/>
          <ac:spMkLst>
            <pc:docMk/>
            <pc:sldMk cId="3500661332" sldId="2147481219"/>
            <ac:spMk id="3" creationId="{E5750CFC-B5F4-FC71-BE4B-BD62B9F13A17}"/>
          </ac:spMkLst>
        </pc:spChg>
        <pc:spChg chg="add mod">
          <ac:chgData name="David Vachala" userId="91433487-0c4d-408d-9c05-4db9b7ff8fc7" providerId="ADAL" clId="{446D7FFC-F822-4198-9B89-3BE753F047AA}" dt="2024-04-24T06:56:19.635" v="514" actId="1076"/>
          <ac:spMkLst>
            <pc:docMk/>
            <pc:sldMk cId="3500661332" sldId="2147481219"/>
            <ac:spMk id="6" creationId="{94736026-3DAA-3758-0758-2CFC095111AF}"/>
          </ac:spMkLst>
        </pc:spChg>
        <pc:picChg chg="add mod">
          <ac:chgData name="David Vachala" userId="91433487-0c4d-408d-9c05-4db9b7ff8fc7" providerId="ADAL" clId="{446D7FFC-F822-4198-9B89-3BE753F047AA}" dt="2024-04-24T06:54:57.698" v="503" actId="1076"/>
          <ac:picMkLst>
            <pc:docMk/>
            <pc:sldMk cId="3500661332" sldId="2147481219"/>
            <ac:picMk id="12290" creationId="{EC2B676E-2839-29BD-1609-84814ABAF0B9}"/>
          </ac:picMkLst>
        </pc:picChg>
      </pc:sldChg>
    </pc:docChg>
  </pc:docChgLst>
  <pc:docChgLst>
    <pc:chgData name="Théophile Chin-Nin" userId="77bb4687-6e0a-4c11-8f84-ca258473b33f" providerId="ADAL" clId="{BAB5A214-7DC5-4952-9650-3CAEA0E6FF4F}"/>
    <pc:docChg chg="undo custSel addSld delSld modSld sldOrd modSection">
      <pc:chgData name="Théophile Chin-Nin" userId="77bb4687-6e0a-4c11-8f84-ca258473b33f" providerId="ADAL" clId="{BAB5A214-7DC5-4952-9650-3CAEA0E6FF4F}" dt="2024-08-28T10:32:03.248" v="2454" actId="20577"/>
      <pc:docMkLst>
        <pc:docMk/>
      </pc:docMkLst>
      <pc:sldChg chg="addSp modSp mod">
        <pc:chgData name="Théophile Chin-Nin" userId="77bb4687-6e0a-4c11-8f84-ca258473b33f" providerId="ADAL" clId="{BAB5A214-7DC5-4952-9650-3CAEA0E6FF4F}" dt="2024-08-27T10:15:52.578" v="325" actId="14100"/>
        <pc:sldMkLst>
          <pc:docMk/>
          <pc:sldMk cId="1651044968" sldId="2147481291"/>
        </pc:sldMkLst>
        <pc:spChg chg="mod">
          <ac:chgData name="Théophile Chin-Nin" userId="77bb4687-6e0a-4c11-8f84-ca258473b33f" providerId="ADAL" clId="{BAB5A214-7DC5-4952-9650-3CAEA0E6FF4F}" dt="2024-08-27T09:48:15.059" v="27" actId="20577"/>
          <ac:spMkLst>
            <pc:docMk/>
            <pc:sldMk cId="1651044968" sldId="2147481291"/>
            <ac:spMk id="2" creationId="{342A0E56-D3AB-3F22-68C7-73AE82415A2D}"/>
          </ac:spMkLst>
        </pc:spChg>
        <pc:spChg chg="mod">
          <ac:chgData name="Théophile Chin-Nin" userId="77bb4687-6e0a-4c11-8f84-ca258473b33f" providerId="ADAL" clId="{BAB5A214-7DC5-4952-9650-3CAEA0E6FF4F}" dt="2024-08-27T09:57:14.864" v="55" actId="404"/>
          <ac:spMkLst>
            <pc:docMk/>
            <pc:sldMk cId="1651044968" sldId="2147481291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09:58:03.660" v="118" actId="20577"/>
          <ac:spMkLst>
            <pc:docMk/>
            <pc:sldMk cId="1651044968" sldId="2147481291"/>
            <ac:spMk id="7" creationId="{3F781804-380B-2B97-2CBB-808ED3003AE1}"/>
          </ac:spMkLst>
        </pc:spChg>
        <pc:spChg chg="add mod">
          <ac:chgData name="Théophile Chin-Nin" userId="77bb4687-6e0a-4c11-8f84-ca258473b33f" providerId="ADAL" clId="{BAB5A214-7DC5-4952-9650-3CAEA0E6FF4F}" dt="2024-08-27T09:59:58.549" v="148" actId="1076"/>
          <ac:spMkLst>
            <pc:docMk/>
            <pc:sldMk cId="1651044968" sldId="2147481291"/>
            <ac:spMk id="10" creationId="{FDEF6CAE-7026-55A3-1013-74B108E1E9F0}"/>
          </ac:spMkLst>
        </pc:spChg>
        <pc:spChg chg="add mod">
          <ac:chgData name="Théophile Chin-Nin" userId="77bb4687-6e0a-4c11-8f84-ca258473b33f" providerId="ADAL" clId="{BAB5A214-7DC5-4952-9650-3CAEA0E6FF4F}" dt="2024-08-27T10:02:45.363" v="192" actId="20577"/>
          <ac:spMkLst>
            <pc:docMk/>
            <pc:sldMk cId="1651044968" sldId="2147481291"/>
            <ac:spMk id="13" creationId="{DC8B3020-B4BE-8F9F-5EC5-DB45A2C33BB8}"/>
          </ac:spMkLst>
        </pc:spChg>
        <pc:spChg chg="add mod">
          <ac:chgData name="Théophile Chin-Nin" userId="77bb4687-6e0a-4c11-8f84-ca258473b33f" providerId="ADAL" clId="{BAB5A214-7DC5-4952-9650-3CAEA0E6FF4F}" dt="2024-08-27T10:03:11.820" v="199" actId="1076"/>
          <ac:spMkLst>
            <pc:docMk/>
            <pc:sldMk cId="1651044968" sldId="2147481291"/>
            <ac:spMk id="14" creationId="{8E69ACC6-9BA1-0F39-2A59-11EA4E931E88}"/>
          </ac:spMkLst>
        </pc:spChg>
        <pc:spChg chg="add mod">
          <ac:chgData name="Théophile Chin-Nin" userId="77bb4687-6e0a-4c11-8f84-ca258473b33f" providerId="ADAL" clId="{BAB5A214-7DC5-4952-9650-3CAEA0E6FF4F}" dt="2024-08-27T10:03:16.013" v="201" actId="1076"/>
          <ac:spMkLst>
            <pc:docMk/>
            <pc:sldMk cId="1651044968" sldId="2147481291"/>
            <ac:spMk id="15" creationId="{18C2FD82-18DC-7B93-A0BE-40D6F486FC9A}"/>
          </ac:spMkLst>
        </pc:spChg>
        <pc:picChg chg="add mod">
          <ac:chgData name="Théophile Chin-Nin" userId="77bb4687-6e0a-4c11-8f84-ca258473b33f" providerId="ADAL" clId="{BAB5A214-7DC5-4952-9650-3CAEA0E6FF4F}" dt="2024-08-27T09:57:20.353" v="57" actId="1076"/>
          <ac:picMkLst>
            <pc:docMk/>
            <pc:sldMk cId="1651044968" sldId="2147481291"/>
            <ac:picMk id="6" creationId="{B9698508-F6C8-9918-112B-C82DB54AB903}"/>
          </ac:picMkLst>
        </pc:picChg>
        <pc:picChg chg="add mod">
          <ac:chgData name="Théophile Chin-Nin" userId="77bb4687-6e0a-4c11-8f84-ca258473b33f" providerId="ADAL" clId="{BAB5A214-7DC5-4952-9650-3CAEA0E6FF4F}" dt="2024-08-27T09:59:33.861" v="120" actId="1076"/>
          <ac:picMkLst>
            <pc:docMk/>
            <pc:sldMk cId="1651044968" sldId="2147481291"/>
            <ac:picMk id="9" creationId="{35978DD0-A871-D6C9-272F-38DE8D5E187D}"/>
          </ac:picMkLst>
        </pc:picChg>
        <pc:picChg chg="add mod modCrop">
          <ac:chgData name="Théophile Chin-Nin" userId="77bb4687-6e0a-4c11-8f84-ca258473b33f" providerId="ADAL" clId="{BAB5A214-7DC5-4952-9650-3CAEA0E6FF4F}" dt="2024-08-27T10:15:52.578" v="325" actId="14100"/>
          <ac:picMkLst>
            <pc:docMk/>
            <pc:sldMk cId="1651044968" sldId="2147481291"/>
            <ac:picMk id="12" creationId="{BA7C7BCE-B691-6BFD-51DC-D55D23B884D5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7T10:20:22.482" v="377" actId="1076"/>
        <pc:sldMkLst>
          <pc:docMk/>
          <pc:sldMk cId="3118988767" sldId="2147481309"/>
        </pc:sldMkLst>
        <pc:spChg chg="mod">
          <ac:chgData name="Théophile Chin-Nin" userId="77bb4687-6e0a-4c11-8f84-ca258473b33f" providerId="ADAL" clId="{BAB5A214-7DC5-4952-9650-3CAEA0E6FF4F}" dt="2024-08-27T10:04:03.229" v="216" actId="20577"/>
          <ac:spMkLst>
            <pc:docMk/>
            <pc:sldMk cId="3118988767" sldId="2147481309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7T10:04:34.311" v="217" actId="931"/>
          <ac:spMkLst>
            <pc:docMk/>
            <pc:sldMk cId="3118988767" sldId="2147481309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10:08:37.441" v="273" actId="1076"/>
          <ac:spMkLst>
            <pc:docMk/>
            <pc:sldMk cId="3118988767" sldId="2147481309"/>
            <ac:spMk id="20" creationId="{DD2A6BBD-C5FD-5159-DA98-5EFD79CBFC9C}"/>
          </ac:spMkLst>
        </pc:spChg>
        <pc:spChg chg="add mod ord">
          <ac:chgData name="Théophile Chin-Nin" userId="77bb4687-6e0a-4c11-8f84-ca258473b33f" providerId="ADAL" clId="{BAB5A214-7DC5-4952-9650-3CAEA0E6FF4F}" dt="2024-08-27T10:09:26.533" v="281" actId="1582"/>
          <ac:spMkLst>
            <pc:docMk/>
            <pc:sldMk cId="3118988767" sldId="2147481309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2" creationId="{488640C4-23FE-5C6F-E67C-3D577221385B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3" creationId="{A76EC65D-458C-D48E-7603-E9D245408AAE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4" creationId="{D70012DF-FDD2-A57B-F223-3C4303522C1A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5" creationId="{BF75859F-24C1-1077-1460-052E363568D5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6" creationId="{95F6562C-BFD3-F74C-A587-D4223545FFC9}"/>
          </ac:spMkLst>
        </pc:spChg>
        <pc:spChg chg="add mod or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7" creationId="{2C58F52D-75DE-9928-F15E-E38F47C9465B}"/>
          </ac:spMkLst>
        </pc:spChg>
        <pc:spChg chg="add mod">
          <ac:chgData name="Théophile Chin-Nin" userId="77bb4687-6e0a-4c11-8f84-ca258473b33f" providerId="ADAL" clId="{BAB5A214-7DC5-4952-9650-3CAEA0E6FF4F}" dt="2024-08-27T10:20:22.482" v="377" actId="1076"/>
          <ac:spMkLst>
            <pc:docMk/>
            <pc:sldMk cId="3118988767" sldId="2147481309"/>
            <ac:spMk id="40" creationId="{FD44F31A-ED8E-637F-A8A5-00BBAF326BBD}"/>
          </ac:spMkLst>
        </pc:spChg>
        <pc:grpChg chg="add mod">
          <ac:chgData name="Théophile Chin-Nin" userId="77bb4687-6e0a-4c11-8f84-ca258473b33f" providerId="ADAL" clId="{BAB5A214-7DC5-4952-9650-3CAEA0E6FF4F}" dt="2024-08-27T10:16:01.001" v="327" actId="1076"/>
          <ac:grpSpMkLst>
            <pc:docMk/>
            <pc:sldMk cId="3118988767" sldId="2147481309"/>
            <ac:grpSpMk id="28" creationId="{7E358572-C59A-23C1-AADC-2B1F8DB778C0}"/>
          </ac:grpSpMkLst>
        </pc:grp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6" creationId="{36FA482A-88A4-BF7F-E698-D964DD7B9522}"/>
          </ac:picMkLst>
        </pc:picChg>
        <pc:picChg chg="add mod">
          <ac:chgData name="Théophile Chin-Nin" userId="77bb4687-6e0a-4c11-8f84-ca258473b33f" providerId="ADAL" clId="{BAB5A214-7DC5-4952-9650-3CAEA0E6FF4F}" dt="2024-08-27T10:09:29.591" v="282" actId="1076"/>
          <ac:picMkLst>
            <pc:docMk/>
            <pc:sldMk cId="3118988767" sldId="2147481309"/>
            <ac:picMk id="8" creationId="{B4CF30A1-4424-D978-0549-36CAAE4E3D52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9" creationId="{531D5BC5-AF45-F783-BFC9-51AB3A2EDC35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0" creationId="{B946E3FF-463F-3FE7-0A5C-9620BFCA06D7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1" creationId="{F96BF1C8-F5FE-910F-568A-CCB5CA05C445}"/>
          </ac:picMkLst>
        </pc:picChg>
        <pc:picChg chg="add mod ord">
          <ac:chgData name="Théophile Chin-Nin" userId="77bb4687-6e0a-4c11-8f84-ca258473b33f" providerId="ADAL" clId="{BAB5A214-7DC5-4952-9650-3CAEA0E6FF4F}" dt="2024-08-27T10:09:31.739" v="283" actId="1076"/>
          <ac:picMkLst>
            <pc:docMk/>
            <pc:sldMk cId="3118988767" sldId="2147481309"/>
            <ac:picMk id="13" creationId="{15446F46-38B6-48A2-B706-710A62807F5E}"/>
          </ac:picMkLst>
        </pc:picChg>
        <pc:picChg chg="add mod">
          <ac:chgData name="Théophile Chin-Nin" userId="77bb4687-6e0a-4c11-8f84-ca258473b33f" providerId="ADAL" clId="{BAB5A214-7DC5-4952-9650-3CAEA0E6FF4F}" dt="2024-08-27T10:08:45.252" v="275" actId="1076"/>
          <ac:picMkLst>
            <pc:docMk/>
            <pc:sldMk cId="3118988767" sldId="2147481309"/>
            <ac:picMk id="15" creationId="{78B16532-959B-741C-EDE6-D9044652A48B}"/>
          </ac:picMkLst>
        </pc:picChg>
        <pc:picChg chg="add mod">
          <ac:chgData name="Théophile Chin-Nin" userId="77bb4687-6e0a-4c11-8f84-ca258473b33f" providerId="ADAL" clId="{BAB5A214-7DC5-4952-9650-3CAEA0E6FF4F}" dt="2024-08-27T10:07:23.073" v="254" actId="1076"/>
          <ac:picMkLst>
            <pc:docMk/>
            <pc:sldMk cId="3118988767" sldId="2147481309"/>
            <ac:picMk id="17" creationId="{6A6449F3-1A8F-7B15-C524-403D850C5642}"/>
          </ac:picMkLst>
        </pc:picChg>
        <pc:picChg chg="add mod">
          <ac:chgData name="Théophile Chin-Nin" userId="77bb4687-6e0a-4c11-8f84-ca258473b33f" providerId="ADAL" clId="{BAB5A214-7DC5-4952-9650-3CAEA0E6FF4F}" dt="2024-08-27T10:07:01.214" v="247" actId="1076"/>
          <ac:picMkLst>
            <pc:docMk/>
            <pc:sldMk cId="3118988767" sldId="2147481309"/>
            <ac:picMk id="19" creationId="{4DB69425-A3AF-18A8-47E0-43305A64071A}"/>
          </ac:picMkLst>
        </pc:picChg>
        <pc:cxnChg chg="add mod">
          <ac:chgData name="Théophile Chin-Nin" userId="77bb4687-6e0a-4c11-8f84-ca258473b33f" providerId="ADAL" clId="{BAB5A214-7DC5-4952-9650-3CAEA0E6FF4F}" dt="2024-08-27T10:18:26.518" v="330" actId="1582"/>
          <ac:cxnSpMkLst>
            <pc:docMk/>
            <pc:sldMk cId="3118988767" sldId="2147481309"/>
            <ac:cxnSpMk id="30" creationId="{939BDBA0-EF68-C287-7061-EB982BA08B97}"/>
          </ac:cxnSpMkLst>
        </pc:cxnChg>
        <pc:cxnChg chg="add mod">
          <ac:chgData name="Théophile Chin-Nin" userId="77bb4687-6e0a-4c11-8f84-ca258473b33f" providerId="ADAL" clId="{BAB5A214-7DC5-4952-9650-3CAEA0E6FF4F}" dt="2024-08-27T10:18:41.385" v="333" actId="14100"/>
          <ac:cxnSpMkLst>
            <pc:docMk/>
            <pc:sldMk cId="3118988767" sldId="2147481309"/>
            <ac:cxnSpMk id="31" creationId="{4E5C34C2-56F7-02AF-E491-81DEBD386C5F}"/>
          </ac:cxnSpMkLst>
        </pc:cxnChg>
        <pc:cxnChg chg="add mod">
          <ac:chgData name="Théophile Chin-Nin" userId="77bb4687-6e0a-4c11-8f84-ca258473b33f" providerId="ADAL" clId="{BAB5A214-7DC5-4952-9650-3CAEA0E6FF4F}" dt="2024-08-27T10:19:02.597" v="338" actId="14100"/>
          <ac:cxnSpMkLst>
            <pc:docMk/>
            <pc:sldMk cId="3118988767" sldId="2147481309"/>
            <ac:cxnSpMk id="34" creationId="{AF66BB98-AD19-5E4C-45B3-D1D1FDFCB333}"/>
          </ac:cxnSpMkLst>
        </pc:cxnChg>
        <pc:cxnChg chg="add mod">
          <ac:chgData name="Théophile Chin-Nin" userId="77bb4687-6e0a-4c11-8f84-ca258473b33f" providerId="ADAL" clId="{BAB5A214-7DC5-4952-9650-3CAEA0E6FF4F}" dt="2024-08-27T10:19:06.561" v="339" actId="14100"/>
          <ac:cxnSpMkLst>
            <pc:docMk/>
            <pc:sldMk cId="3118988767" sldId="2147481309"/>
            <ac:cxnSpMk id="36" creationId="{F7712882-ED26-D9AA-E530-CC0059B1C8DA}"/>
          </ac:cxnSpMkLst>
        </pc:cxnChg>
      </pc:sldChg>
      <pc:sldChg chg="addSp delSp modSp add mod modTransition">
        <pc:chgData name="Théophile Chin-Nin" userId="77bb4687-6e0a-4c11-8f84-ca258473b33f" providerId="ADAL" clId="{BAB5A214-7DC5-4952-9650-3CAEA0E6FF4F}" dt="2024-08-27T10:37:25.915" v="749" actId="20577"/>
        <pc:sldMkLst>
          <pc:docMk/>
          <pc:sldMk cId="2522223008" sldId="2147481310"/>
        </pc:sldMkLst>
        <pc:spChg chg="mod">
          <ac:chgData name="Théophile Chin-Nin" userId="77bb4687-6e0a-4c11-8f84-ca258473b33f" providerId="ADAL" clId="{BAB5A214-7DC5-4952-9650-3CAEA0E6FF4F}" dt="2024-08-27T10:21:49.105" v="401" actId="20577"/>
          <ac:spMkLst>
            <pc:docMk/>
            <pc:sldMk cId="2522223008" sldId="2147481310"/>
            <ac:spMk id="2" creationId="{342A0E56-D3AB-3F22-68C7-73AE82415A2D}"/>
          </ac:spMkLst>
        </pc:spChg>
        <pc:spChg chg="add mod">
          <ac:chgData name="Théophile Chin-Nin" userId="77bb4687-6e0a-4c11-8f84-ca258473b33f" providerId="ADAL" clId="{BAB5A214-7DC5-4952-9650-3CAEA0E6FF4F}" dt="2024-08-27T10:37:25.915" v="749" actId="20577"/>
          <ac:spMkLst>
            <pc:docMk/>
            <pc:sldMk cId="2522223008" sldId="2147481310"/>
            <ac:spMk id="3" creationId="{F18C97AD-DD31-969A-AC34-5F90576E9B3D}"/>
          </ac:spMkLst>
        </pc:spChg>
        <pc:spChg chg="add del mod">
          <ac:chgData name="Théophile Chin-Nin" userId="77bb4687-6e0a-4c11-8f84-ca258473b33f" providerId="ADAL" clId="{BAB5A214-7DC5-4952-9650-3CAEA0E6FF4F}" dt="2024-08-27T10:22:00.055" v="403" actId="478"/>
          <ac:spMkLst>
            <pc:docMk/>
            <pc:sldMk cId="2522223008" sldId="2147481310"/>
            <ac:spMk id="5" creationId="{0F6AE5C2-F9CD-C4D6-A2B0-3A6078ECAB73}"/>
          </ac:spMkLst>
        </pc:spChg>
        <pc:spChg chg="add mod">
          <ac:chgData name="Théophile Chin-Nin" userId="77bb4687-6e0a-4c11-8f84-ca258473b33f" providerId="ADAL" clId="{BAB5A214-7DC5-4952-9650-3CAEA0E6FF4F}" dt="2024-08-27T10:37:22.345" v="748" actId="20577"/>
          <ac:spMkLst>
            <pc:docMk/>
            <pc:sldMk cId="2522223008" sldId="2147481310"/>
            <ac:spMk id="7" creationId="{AF228445-94CA-C200-BAA4-24D2BD9BCC8A}"/>
          </ac:spMkLst>
        </pc:spChg>
        <pc:spChg chg="del">
          <ac:chgData name="Théophile Chin-Nin" userId="77bb4687-6e0a-4c11-8f84-ca258473b33f" providerId="ADAL" clId="{BAB5A214-7DC5-4952-9650-3CAEA0E6FF4F}" dt="2024-08-27T10:21:54.425" v="402" actId="478"/>
          <ac:spMkLst>
            <pc:docMk/>
            <pc:sldMk cId="2522223008" sldId="2147481310"/>
            <ac:spMk id="20" creationId="{DD2A6BBD-C5FD-5159-DA98-5EFD79CBFC9C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21" creationId="{B4723528-D032-978C-F3F0-C21FEFE1F0FC}"/>
          </ac:spMkLst>
        </pc:spChg>
        <pc:spChg chg="mod">
          <ac:chgData name="Théophile Chin-Nin" userId="77bb4687-6e0a-4c11-8f84-ca258473b33f" providerId="ADAL" clId="{BAB5A214-7DC5-4952-9650-3CAEA0E6FF4F}" dt="2024-08-27T10:22:22.198" v="407" actId="1076"/>
          <ac:spMkLst>
            <pc:docMk/>
            <pc:sldMk cId="2522223008" sldId="2147481310"/>
            <ac:spMk id="24" creationId="{D70012DF-FDD2-A57B-F223-3C4303522C1A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40" creationId="{FD44F31A-ED8E-637F-A8A5-00BBAF326BBD}"/>
          </ac:spMkLst>
        </pc:spChg>
        <pc:grpChg chg="mod">
          <ac:chgData name="Théophile Chin-Nin" userId="77bb4687-6e0a-4c11-8f84-ca258473b33f" providerId="ADAL" clId="{BAB5A214-7DC5-4952-9650-3CAEA0E6FF4F}" dt="2024-08-27T10:33:09.568" v="567" actId="1076"/>
          <ac:grpSpMkLst>
            <pc:docMk/>
            <pc:sldMk cId="2522223008" sldId="2147481310"/>
            <ac:grpSpMk id="28" creationId="{7E358572-C59A-23C1-AADC-2B1F8DB778C0}"/>
          </ac:grpSpMkLst>
        </pc:grp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6" creationId="{36FA482A-88A4-BF7F-E698-D964DD7B9522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9" creationId="{531D5BC5-AF45-F783-BFC9-51AB3A2EDC35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0" creationId="{B946E3FF-463F-3FE7-0A5C-9620BFCA06D7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1" creationId="{F96BF1C8-F5FE-910F-568A-CCB5CA05C445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13" creationId="{15446F46-38B6-48A2-B706-710A62807F5E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5" creationId="{78B16532-959B-741C-EDE6-D9044652A48B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7" creationId="{6A6449F3-1A8F-7B15-C524-403D850C564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9" creationId="{4DB69425-A3AF-18A8-47E0-43305A64071A}"/>
          </ac:picMkLst>
        </pc:picChg>
        <pc:cxnChg chg="add del mod">
          <ac:chgData name="Théophile Chin-Nin" userId="77bb4687-6e0a-4c11-8f84-ca258473b33f" providerId="ADAL" clId="{BAB5A214-7DC5-4952-9650-3CAEA0E6FF4F}" dt="2024-08-27T10:29:51.560" v="565" actId="478"/>
          <ac:cxnSpMkLst>
            <pc:docMk/>
            <pc:sldMk cId="2522223008" sldId="2147481310"/>
            <ac:cxnSpMk id="14" creationId="{35CA9B52-A207-B886-EFA4-2072CCD92F6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0" creationId="{939BDBA0-EF68-C287-7061-EB982BA08B9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1" creationId="{4E5C34C2-56F7-02AF-E491-81DEBD386C5F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4" creationId="{AF66BB98-AD19-5E4C-45B3-D1D1FDFCB333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6" creationId="{F7712882-ED26-D9AA-E530-CC0059B1C8DA}"/>
          </ac:cxnSpMkLst>
        </pc:cxnChg>
      </pc:sldChg>
      <pc:sldChg chg="addSp delSp modSp add mod modAnim">
        <pc:chgData name="Théophile Chin-Nin" userId="77bb4687-6e0a-4c11-8f84-ca258473b33f" providerId="ADAL" clId="{BAB5A214-7DC5-4952-9650-3CAEA0E6FF4F}" dt="2024-08-28T06:13:43.958" v="1398" actId="1076"/>
        <pc:sldMkLst>
          <pc:docMk/>
          <pc:sldMk cId="1175906458" sldId="2147481311"/>
        </pc:sldMkLst>
        <pc:spChg chg="mod">
          <ac:chgData name="Théophile Chin-Nin" userId="77bb4687-6e0a-4c11-8f84-ca258473b33f" providerId="ADAL" clId="{BAB5A214-7DC5-4952-9650-3CAEA0E6FF4F}" dt="2024-08-27T10:37:55.905" v="767" actId="20577"/>
          <ac:spMkLst>
            <pc:docMk/>
            <pc:sldMk cId="1175906458" sldId="2147481311"/>
            <ac:spMk id="2" creationId="{342A0E56-D3AB-3F22-68C7-73AE82415A2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3" creationId="{F18C97AD-DD31-969A-AC34-5F90576E9B3D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5" creationId="{BE1C3622-6CB9-4997-D6C4-DA9AE3DDFF7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6" creationId="{BAE0F0E6-F768-D690-E399-B1EC063D277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7" creationId="{AF228445-94CA-C200-BAA4-24D2BD9BCC8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9" creationId="{D5EB6719-567B-D14E-01E1-B038D8CD98A3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10" creationId="{72AEC53A-A59A-B819-A1B2-7EEDB18C2694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1" creationId="{2D624F5B-F60C-C73D-01E2-8C99DAECE6F3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2" creationId="{E533DFB3-DBA5-9F3B-F76E-AA4F1F4F8482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4" creationId="{3FA3F377-3627-7820-0EBB-CE269397F798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5" creationId="{CE63653D-CB30-9024-149F-20453138821A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6" creationId="{E8E05D36-17F4-2348-F77C-531505A464CE}"/>
          </ac:spMkLst>
        </pc:spChg>
        <pc:spChg chg="add del mod">
          <ac:chgData name="Théophile Chin-Nin" userId="77bb4687-6e0a-4c11-8f84-ca258473b33f" providerId="ADAL" clId="{BAB5A214-7DC5-4952-9650-3CAEA0E6FF4F}" dt="2024-08-28T06:00:10.801" v="1235" actId="478"/>
          <ac:spMkLst>
            <pc:docMk/>
            <pc:sldMk cId="1175906458" sldId="2147481311"/>
            <ac:spMk id="20" creationId="{E67BB7F3-0B66-CFD9-5864-0B6B4CA75F17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1" creationId="{FF5F777A-6F6D-C117-5966-EB5B375BF4D6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4" creationId="{95765E2B-5E0B-11D0-475B-FDBF3998636B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6" creationId="{CEF80147-BD9F-9E46-568F-3FDDAB43F166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8" creationId="{7DDA4E84-A28D-6762-7EB5-F3BF0D7FB9C7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39" creationId="{59F97188-5C53-86EF-2D9C-162E21B18079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40" creationId="{FD44F31A-ED8E-637F-A8A5-00BBAF326BBD}"/>
          </ac:spMkLst>
        </pc:spChg>
        <pc:spChg chg="add mod">
          <ac:chgData name="Théophile Chin-Nin" userId="77bb4687-6e0a-4c11-8f84-ca258473b33f" providerId="ADAL" clId="{BAB5A214-7DC5-4952-9650-3CAEA0E6FF4F}" dt="2024-08-28T06:07:18.453" v="1300"/>
          <ac:spMkLst>
            <pc:docMk/>
            <pc:sldMk cId="1175906458" sldId="2147481311"/>
            <ac:spMk id="41" creationId="{D645C5EC-D0EA-6273-9B11-6079456E57A7}"/>
          </ac:spMkLst>
        </pc:spChg>
        <pc:grpChg chg="del">
          <ac:chgData name="Théophile Chin-Nin" userId="77bb4687-6e0a-4c11-8f84-ca258473b33f" providerId="ADAL" clId="{BAB5A214-7DC5-4952-9650-3CAEA0E6FF4F}" dt="2024-08-27T10:38:01.706" v="768" actId="478"/>
          <ac:grpSpMkLst>
            <pc:docMk/>
            <pc:sldMk cId="1175906458" sldId="2147481311"/>
            <ac:grpSpMk id="28" creationId="{7E358572-C59A-23C1-AADC-2B1F8DB778C0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2" creationId="{E5FF7D88-4275-1B8D-3601-3DD570235842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3" creationId="{CEF6693A-EA67-4E6C-E9A8-895060A82FD1}"/>
          </ac:grpSpMkLst>
        </pc:grpChg>
        <pc:graphicFrameChg chg="add mod modGraphic">
          <ac:chgData name="Théophile Chin-Nin" userId="77bb4687-6e0a-4c11-8f84-ca258473b33f" providerId="ADAL" clId="{BAB5A214-7DC5-4952-9650-3CAEA0E6FF4F}" dt="2024-08-28T06:13:36.693" v="1397" actId="1076"/>
          <ac:graphicFrameMkLst>
            <pc:docMk/>
            <pc:sldMk cId="1175906458" sldId="2147481311"/>
            <ac:graphicFrameMk id="44" creationId="{3A5FC561-DC37-D145-F9A9-4CFFC4301993}"/>
          </ac:graphicFrameMkLst>
        </pc:graphicFrame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13" creationId="{15446F46-38B6-48A2-B706-710A62807F5E}"/>
          </ac:picMkLst>
        </pc:picChg>
        <pc:picChg chg="add mod ord">
          <ac:chgData name="Théophile Chin-Nin" userId="77bb4687-6e0a-4c11-8f84-ca258473b33f" providerId="ADAL" clId="{BAB5A214-7DC5-4952-9650-3CAEA0E6FF4F}" dt="2024-08-28T06:07:58.410" v="1304" actId="164"/>
          <ac:picMkLst>
            <pc:docMk/>
            <pc:sldMk cId="1175906458" sldId="2147481311"/>
            <ac:picMk id="18" creationId="{86607813-BB5D-68ED-647E-D5D764E0A1C0}"/>
          </ac:picMkLst>
        </pc:picChg>
        <pc:picChg chg="add del mod">
          <ac:chgData name="Théophile Chin-Nin" userId="77bb4687-6e0a-4c11-8f84-ca258473b33f" providerId="ADAL" clId="{BAB5A214-7DC5-4952-9650-3CAEA0E6FF4F}" dt="2024-08-28T06:03:08.734" v="1252" actId="478"/>
          <ac:picMkLst>
            <pc:docMk/>
            <pc:sldMk cId="1175906458" sldId="2147481311"/>
            <ac:picMk id="19" creationId="{106FCC78-281F-42C4-0061-5E8B6F67FA23}"/>
          </ac:picMkLst>
        </pc:picChg>
        <pc:picChg chg="add del mod">
          <ac:chgData name="Théophile Chin-Nin" userId="77bb4687-6e0a-4c11-8f84-ca258473b33f" providerId="ADAL" clId="{BAB5A214-7DC5-4952-9650-3CAEA0E6FF4F}" dt="2024-08-28T06:03:16.045" v="1253" actId="478"/>
          <ac:picMkLst>
            <pc:docMk/>
            <pc:sldMk cId="1175906458" sldId="2147481311"/>
            <ac:picMk id="30" creationId="{CA8C4E64-67F4-70C2-2489-19791AD639D3}"/>
          </ac:picMkLst>
        </pc:picChg>
        <pc:picChg chg="add mod">
          <ac:chgData name="Théophile Chin-Nin" userId="77bb4687-6e0a-4c11-8f84-ca258473b33f" providerId="ADAL" clId="{BAB5A214-7DC5-4952-9650-3CAEA0E6FF4F}" dt="2024-08-28T06:08:04.943" v="1305" actId="164"/>
          <ac:picMkLst>
            <pc:docMk/>
            <pc:sldMk cId="1175906458" sldId="2147481311"/>
            <ac:picMk id="35" creationId="{BC8432D7-202A-F19F-2C00-1758B5CD3A5D}"/>
          </ac:picMkLst>
        </pc:picChg>
        <pc:cxnChg chg="add mod">
          <ac:chgData name="Théophile Chin-Nin" userId="77bb4687-6e0a-4c11-8f84-ca258473b33f" providerId="ADAL" clId="{BAB5A214-7DC5-4952-9650-3CAEA0E6FF4F}" dt="2024-08-28T06:07:58.410" v="1304" actId="164"/>
          <ac:cxnSpMkLst>
            <pc:docMk/>
            <pc:sldMk cId="1175906458" sldId="2147481311"/>
            <ac:cxnSpMk id="33" creationId="{80B00B30-C389-EAB4-05E7-C02CB2BF0591}"/>
          </ac:cxnSpMkLst>
        </pc:cxnChg>
        <pc:cxnChg chg="add mod">
          <ac:chgData name="Théophile Chin-Nin" userId="77bb4687-6e0a-4c11-8f84-ca258473b33f" providerId="ADAL" clId="{BAB5A214-7DC5-4952-9650-3CAEA0E6FF4F}" dt="2024-08-28T06:08:04.943" v="1305" actId="164"/>
          <ac:cxnSpMkLst>
            <pc:docMk/>
            <pc:sldMk cId="1175906458" sldId="2147481311"/>
            <ac:cxnSpMk id="37" creationId="{59F1AC3F-49D7-282C-5BE9-A4B8FF1E17E3}"/>
          </ac:cxnSpMkLst>
        </pc:cxnChg>
      </pc:sldChg>
      <pc:sldChg chg="addSp delSp modSp add mod chgLayout">
        <pc:chgData name="Théophile Chin-Nin" userId="77bb4687-6e0a-4c11-8f84-ca258473b33f" providerId="ADAL" clId="{BAB5A214-7DC5-4952-9650-3CAEA0E6FF4F}" dt="2024-08-28T10:32:03.248" v="2454" actId="20577"/>
        <pc:sldMkLst>
          <pc:docMk/>
          <pc:sldMk cId="69689060" sldId="2147481312"/>
        </pc:sldMkLst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2" creationId="{342A0E56-D3AB-3F22-68C7-73AE82415A2D}"/>
          </ac:spMkLst>
        </pc:spChg>
        <pc:spChg chg="add del mod">
          <ac:chgData name="Théophile Chin-Nin" userId="77bb4687-6e0a-4c11-8f84-ca258473b33f" providerId="ADAL" clId="{BAB5A214-7DC5-4952-9650-3CAEA0E6FF4F}" dt="2024-08-28T06:16:08.956" v="1425"/>
          <ac:spMkLst>
            <pc:docMk/>
            <pc:sldMk cId="69689060" sldId="2147481312"/>
            <ac:spMk id="3" creationId="{BF0B3436-BC95-93EF-20BD-57677EDFBF18}"/>
          </ac:spMkLst>
        </pc:spChg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4" creationId="{E763C3BE-D1AB-F5A2-5E83-8B6358D1A5F8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5" creationId="{2DF23CD7-46FB-D5C8-6596-A7CD87FC65F6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6" creationId="{2DD678B1-E9D5-7B1D-641F-4D81627D3320}"/>
          </ac:spMkLst>
        </pc:spChg>
        <pc:spChg chg="add mod ord">
          <ac:chgData name="Théophile Chin-Nin" userId="77bb4687-6e0a-4c11-8f84-ca258473b33f" providerId="ADAL" clId="{BAB5A214-7DC5-4952-9650-3CAEA0E6FF4F}" dt="2024-08-28T10:32:03.248" v="2454" actId="20577"/>
          <ac:spMkLst>
            <pc:docMk/>
            <pc:sldMk cId="69689060" sldId="2147481312"/>
            <ac:spMk id="7" creationId="{A4D4D638-85F4-BD63-1F17-15DEE95CC75A}"/>
          </ac:spMkLst>
        </pc:spChg>
      </pc:sldChg>
      <pc:sldChg chg="addSp delSp modSp add mod modClrScheme chgLayout">
        <pc:chgData name="Théophile Chin-Nin" userId="77bb4687-6e0a-4c11-8f84-ca258473b33f" providerId="ADAL" clId="{BAB5A214-7DC5-4952-9650-3CAEA0E6FF4F}" dt="2024-08-28T07:35:44.080" v="2295" actId="14100"/>
        <pc:sldMkLst>
          <pc:docMk/>
          <pc:sldMk cId="2716968415" sldId="2147481314"/>
        </pc:sldMkLst>
        <pc:spChg chg="del mod ord">
          <ac:chgData name="Théophile Chin-Nin" userId="77bb4687-6e0a-4c11-8f84-ca258473b33f" providerId="ADAL" clId="{BAB5A214-7DC5-4952-9650-3CAEA0E6FF4F}" dt="2024-08-28T07:35:29.312" v="2281" actId="478"/>
          <ac:spMkLst>
            <pc:docMk/>
            <pc:sldMk cId="2716968415" sldId="2147481314"/>
            <ac:spMk id="2" creationId="{342A0E56-D3AB-3F22-68C7-73AE82415A2D}"/>
          </ac:spMkLst>
        </pc:spChg>
        <pc:spChg chg="mod ord">
          <ac:chgData name="Théophile Chin-Nin" userId="77bb4687-6e0a-4c11-8f84-ca258473b33f" providerId="ADAL" clId="{BAB5A214-7DC5-4952-9650-3CAEA0E6FF4F}" dt="2024-08-28T07:35:22.060" v="2276" actId="700"/>
          <ac:spMkLst>
            <pc:docMk/>
            <pc:sldMk cId="2716968415" sldId="2147481314"/>
            <ac:spMk id="4" creationId="{E763C3BE-D1AB-F5A2-5E83-8B6358D1A5F8}"/>
          </ac:spMkLst>
        </pc:spChg>
        <pc:spChg chg="add mod">
          <ac:chgData name="Théophile Chin-Nin" userId="77bb4687-6e0a-4c11-8f84-ca258473b33f" providerId="ADAL" clId="{BAB5A214-7DC5-4952-9650-3CAEA0E6FF4F}" dt="2024-08-28T07:35:44.080" v="2295" actId="14100"/>
          <ac:spMkLst>
            <pc:docMk/>
            <pc:sldMk cId="2716968415" sldId="2147481314"/>
            <ac:spMk id="5" creationId="{9AE46504-FAC6-6A12-4F31-447479140E96}"/>
          </ac:spMkLst>
        </pc:spChg>
        <pc:spChg chg="del mod ord">
          <ac:chgData name="Théophile Chin-Nin" userId="77bb4687-6e0a-4c11-8f84-ca258473b33f" providerId="ADAL" clId="{BAB5A214-7DC5-4952-9650-3CAEA0E6FF4F}" dt="2024-08-28T07:35:33.038" v="2282" actId="478"/>
          <ac:spMkLst>
            <pc:docMk/>
            <pc:sldMk cId="2716968415" sldId="2147481314"/>
            <ac:spMk id="7" creationId="{A4D4D638-85F4-BD63-1F17-15DEE95CC75A}"/>
          </ac:spMkLst>
        </pc:spChg>
      </pc:sldChg>
      <pc:sldChg chg="addSp modSp new mod ord">
        <pc:chgData name="Théophile Chin-Nin" userId="77bb4687-6e0a-4c11-8f84-ca258473b33f" providerId="ADAL" clId="{BAB5A214-7DC5-4952-9650-3CAEA0E6FF4F}" dt="2024-08-28T10:30:41.481" v="2451"/>
        <pc:sldMkLst>
          <pc:docMk/>
          <pc:sldMk cId="1115379560" sldId="2147481315"/>
        </pc:sldMkLst>
        <pc:spChg chg="mod">
          <ac:chgData name="Théophile Chin-Nin" userId="77bb4687-6e0a-4c11-8f84-ca258473b33f" providerId="ADAL" clId="{BAB5A214-7DC5-4952-9650-3CAEA0E6FF4F}" dt="2024-08-28T07:36:28.021" v="2351" actId="20577"/>
          <ac:spMkLst>
            <pc:docMk/>
            <pc:sldMk cId="1115379560" sldId="2147481315"/>
            <ac:spMk id="2" creationId="{C772480C-71C1-BEAD-6A10-3C262EB66ECA}"/>
          </ac:spMkLst>
        </pc:spChg>
        <pc:spChg chg="mod">
          <ac:chgData name="Théophile Chin-Nin" userId="77bb4687-6e0a-4c11-8f84-ca258473b33f" providerId="ADAL" clId="{BAB5A214-7DC5-4952-9650-3CAEA0E6FF4F}" dt="2024-08-28T07:37:53.938" v="2415" actId="20577"/>
          <ac:spMkLst>
            <pc:docMk/>
            <pc:sldMk cId="1115379560" sldId="2147481315"/>
            <ac:spMk id="3" creationId="{AC032343-DCBC-50F4-6643-933C9B63536E}"/>
          </ac:spMkLst>
        </pc:spChg>
        <pc:picChg chg="add mod">
          <ac:chgData name="Théophile Chin-Nin" userId="77bb4687-6e0a-4c11-8f84-ca258473b33f" providerId="ADAL" clId="{BAB5A214-7DC5-4952-9650-3CAEA0E6FF4F}" dt="2024-08-28T07:49:31.856" v="2421" actId="1076"/>
          <ac:picMkLst>
            <pc:docMk/>
            <pc:sldMk cId="1115379560" sldId="2147481315"/>
            <ac:picMk id="6" creationId="{14A412C4-4C85-CE3E-0ED8-D6A2CC0ACA61}"/>
          </ac:picMkLst>
        </pc:picChg>
        <pc:picChg chg="add mod">
          <ac:chgData name="Théophile Chin-Nin" userId="77bb4687-6e0a-4c11-8f84-ca258473b33f" providerId="ADAL" clId="{BAB5A214-7DC5-4952-9650-3CAEA0E6FF4F}" dt="2024-08-28T07:49:29.839" v="2420" actId="1076"/>
          <ac:picMkLst>
            <pc:docMk/>
            <pc:sldMk cId="1115379560" sldId="2147481315"/>
            <ac:picMk id="8" creationId="{9D4A35DC-15C5-E89B-2849-2C2A19985194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8T10:26:52.955" v="2449" actId="22"/>
        <pc:sldMkLst>
          <pc:docMk/>
          <pc:sldMk cId="2470432979" sldId="2147481317"/>
        </pc:sldMkLst>
        <pc:spChg chg="mod">
          <ac:chgData name="Théophile Chin-Nin" userId="77bb4687-6e0a-4c11-8f84-ca258473b33f" providerId="ADAL" clId="{BAB5A214-7DC5-4952-9650-3CAEA0E6FF4F}" dt="2024-08-28T10:25:05.250" v="2440" actId="20577"/>
          <ac:spMkLst>
            <pc:docMk/>
            <pc:sldMk cId="2470432979" sldId="2147481317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8T10:26:30.477" v="2442" actId="478"/>
          <ac:spMkLst>
            <pc:docMk/>
            <pc:sldMk cId="2470432979" sldId="2147481317"/>
            <ac:spMk id="7" creationId="{A4D4D638-85F4-BD63-1F17-15DEE95CC75A}"/>
          </ac:spMkLst>
        </pc:spChg>
        <pc:picChg chg="add">
          <ac:chgData name="Théophile Chin-Nin" userId="77bb4687-6e0a-4c11-8f84-ca258473b33f" providerId="ADAL" clId="{BAB5A214-7DC5-4952-9650-3CAEA0E6FF4F}" dt="2024-08-28T10:26:52.955" v="2449" actId="22"/>
          <ac:picMkLst>
            <pc:docMk/>
            <pc:sldMk cId="2470432979" sldId="2147481317"/>
            <ac:picMk id="5" creationId="{46047AC2-75B4-BEE4-8373-CB246F0F6994}"/>
          </ac:picMkLst>
        </pc:picChg>
      </pc:sldChg>
      <pc:sldChg chg="add del">
        <pc:chgData name="Théophile Chin-Nin" userId="77bb4687-6e0a-4c11-8f84-ca258473b33f" providerId="ADAL" clId="{BAB5A214-7DC5-4952-9650-3CAEA0E6FF4F}" dt="2024-08-28T10:26:37.109" v="2446"/>
        <pc:sldMkLst>
          <pc:docMk/>
          <pc:sldMk cId="800635859" sldId="2147481318"/>
        </pc:sldMkLst>
      </pc:sldChg>
      <pc:sldChg chg="add del">
        <pc:chgData name="Théophile Chin-Nin" userId="77bb4687-6e0a-4c11-8f84-ca258473b33f" providerId="ADAL" clId="{BAB5A214-7DC5-4952-9650-3CAEA0E6FF4F}" dt="2024-08-28T10:26:44.399" v="2448"/>
        <pc:sldMkLst>
          <pc:docMk/>
          <pc:sldMk cId="1478341228" sldId="2147481318"/>
        </pc:sldMkLst>
      </pc:sldChg>
      <pc:sldChg chg="add del">
        <pc:chgData name="Théophile Chin-Nin" userId="77bb4687-6e0a-4c11-8f84-ca258473b33f" providerId="ADAL" clId="{BAB5A214-7DC5-4952-9650-3CAEA0E6FF4F}" dt="2024-08-28T10:26:32.651" v="2444"/>
        <pc:sldMkLst>
          <pc:docMk/>
          <pc:sldMk cId="3661755228" sldId="2147481318"/>
        </pc:sldMkLst>
      </pc:sldChg>
    </pc:docChg>
  </pc:docChgLst>
  <pc:docChgLst>
    <pc:chgData name="David VACHALA" userId="76d02b97-1bbd-456c-868a-7dcf11490085" providerId="ADAL" clId="{440BF1EB-FC75-4C02-8FC7-DA91D9C29590}"/>
    <pc:docChg chg="undo redo custSel addSld delSld modSld modSection">
      <pc:chgData name="David VACHALA" userId="76d02b97-1bbd-456c-868a-7dcf11490085" providerId="ADAL" clId="{440BF1EB-FC75-4C02-8FC7-DA91D9C29590}" dt="2024-11-27T11:48:48.390" v="914" actId="47"/>
      <pc:docMkLst>
        <pc:docMk/>
      </pc:docMkLst>
      <pc:sldChg chg="modSp mod">
        <pc:chgData name="David VACHALA" userId="76d02b97-1bbd-456c-868a-7dcf11490085" providerId="ADAL" clId="{440BF1EB-FC75-4C02-8FC7-DA91D9C29590}" dt="2024-11-08T22:41:29.678" v="46" actId="20577"/>
        <pc:sldMkLst>
          <pc:docMk/>
          <pc:sldMk cId="409723674" sldId="259"/>
        </pc:sldMkLst>
        <pc:spChg chg="mod">
          <ac:chgData name="David VACHALA" userId="76d02b97-1bbd-456c-868a-7dcf11490085" providerId="ADAL" clId="{440BF1EB-FC75-4C02-8FC7-DA91D9C29590}" dt="2024-11-08T22:41:29.678" v="46" actId="20577"/>
          <ac:spMkLst>
            <pc:docMk/>
            <pc:sldMk cId="409723674" sldId="259"/>
            <ac:spMk id="32" creationId="{2039521D-5521-4FA9-B27E-40DF9488BA9B}"/>
          </ac:spMkLst>
        </pc:spChg>
        <pc:spChg chg="mod">
          <ac:chgData name="David VACHALA" userId="76d02b97-1bbd-456c-868a-7dcf11490085" providerId="ADAL" clId="{440BF1EB-FC75-4C02-8FC7-DA91D9C29590}" dt="2024-11-08T22:40:48.637" v="2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440BF1EB-FC75-4C02-8FC7-DA91D9C29590}" dt="2024-11-08T22:46:28.366" v="120" actId="20577"/>
        <pc:sldMkLst>
          <pc:docMk/>
          <pc:sldMk cId="1743216632" sldId="261"/>
        </pc:sldMkLst>
        <pc:spChg chg="mod">
          <ac:chgData name="David VACHALA" userId="76d02b97-1bbd-456c-868a-7dcf11490085" providerId="ADAL" clId="{440BF1EB-FC75-4C02-8FC7-DA91D9C29590}" dt="2024-11-08T22:40:20.361" v="1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440BF1EB-FC75-4C02-8FC7-DA91D9C29590}" dt="2024-11-08T22:44:59.491" v="11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440BF1EB-FC75-4C02-8FC7-DA91D9C29590}" dt="2024-11-08T22:44:49.131" v="101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440BF1EB-FC75-4C02-8FC7-DA91D9C29590}" dt="2024-11-08T22:43:49.991" v="7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440BF1EB-FC75-4C02-8FC7-DA91D9C29590}" dt="2024-11-08T22:46:28.366" v="120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440BF1EB-FC75-4C02-8FC7-DA91D9C29590}" dt="2024-11-08T22:45:39.819" v="117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440BF1EB-FC75-4C02-8FC7-DA91D9C29590}" dt="2024-11-08T22:46:12.448" v="119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440BF1EB-FC75-4C02-8FC7-DA91D9C29590}" dt="2024-11-08T22:48:49.741" v="154" actId="20577"/>
        <pc:sldMkLst>
          <pc:docMk/>
          <pc:sldMk cId="530844445" sldId="2147481261"/>
        </pc:sldMkLst>
        <pc:spChg chg="mod">
          <ac:chgData name="David VACHALA" userId="76d02b97-1bbd-456c-868a-7dcf11490085" providerId="ADAL" clId="{440BF1EB-FC75-4C02-8FC7-DA91D9C29590}" dt="2024-11-08T22:48:49.741" v="154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76d02b97-1bbd-456c-868a-7dcf11490085" providerId="ADAL" clId="{440BF1EB-FC75-4C02-8FC7-DA91D9C29590}" dt="2024-11-08T22:47:54.672" v="143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76d02b97-1bbd-456c-868a-7dcf11490085" providerId="ADAL" clId="{440BF1EB-FC75-4C02-8FC7-DA91D9C29590}" dt="2024-11-08T22:48:14.334" v="153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76d02b97-1bbd-456c-868a-7dcf11490085" providerId="ADAL" clId="{440BF1EB-FC75-4C02-8FC7-DA91D9C29590}" dt="2024-11-08T22:47:32.672" v="140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del mod">
        <pc:chgData name="David VACHALA" userId="76d02b97-1bbd-456c-868a-7dcf11490085" providerId="ADAL" clId="{440BF1EB-FC75-4C02-8FC7-DA91D9C29590}" dt="2024-11-25T17:47:45.791" v="209" actId="47"/>
        <pc:sldMkLst>
          <pc:docMk/>
          <pc:sldMk cId="3171929652" sldId="2147481336"/>
        </pc:sldMkLst>
        <pc:spChg chg="mod">
          <ac:chgData name="David VACHALA" userId="76d02b97-1bbd-456c-868a-7dcf11490085" providerId="ADAL" clId="{440BF1EB-FC75-4C02-8FC7-DA91D9C29590}" dt="2024-11-08T22:51:19.999" v="207"/>
          <ac:spMkLst>
            <pc:docMk/>
            <pc:sldMk cId="3171929652" sldId="2147481336"/>
            <ac:spMk id="8" creationId="{88B82E67-C906-4FA9-BD44-A226DC6C19B0}"/>
          </ac:spMkLst>
        </pc:spChg>
        <pc:spChg chg="mod">
          <ac:chgData name="David VACHALA" userId="76d02b97-1bbd-456c-868a-7dcf11490085" providerId="ADAL" clId="{440BF1EB-FC75-4C02-8FC7-DA91D9C29590}" dt="2024-11-08T22:49:55.888" v="177" actId="20577"/>
          <ac:spMkLst>
            <pc:docMk/>
            <pc:sldMk cId="3171929652" sldId="2147481336"/>
            <ac:spMk id="14" creationId="{6E31850A-D536-41F0-9D96-7836AAC5E502}"/>
          </ac:spMkLst>
        </pc:spChg>
        <pc:spChg chg="mod">
          <ac:chgData name="David VACHALA" userId="76d02b97-1bbd-456c-868a-7dcf11490085" providerId="ADAL" clId="{440BF1EB-FC75-4C02-8FC7-DA91D9C29590}" dt="2024-11-08T22:51:00.818" v="204" actId="20577"/>
          <ac:spMkLst>
            <pc:docMk/>
            <pc:sldMk cId="3171929652" sldId="2147481336"/>
            <ac:spMk id="15" creationId="{039E4815-406A-447F-A41F-26286A4CD799}"/>
          </ac:spMkLst>
        </pc:spChg>
        <pc:picChg chg="mod">
          <ac:chgData name="David VACHALA" userId="76d02b97-1bbd-456c-868a-7dcf11490085" providerId="ADAL" clId="{440BF1EB-FC75-4C02-8FC7-DA91D9C29590}" dt="2024-11-08T22:49:17.534" v="156"/>
          <ac:picMkLst>
            <pc:docMk/>
            <pc:sldMk cId="3171929652" sldId="214748133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440BF1EB-FC75-4C02-8FC7-DA91D9C29590}" dt="2024-11-27T11:48:48.390" v="914" actId="47"/>
        <pc:sldMkLst>
          <pc:docMk/>
          <pc:sldMk cId="1783839029" sldId="2147481354"/>
        </pc:sldMkLst>
      </pc:sldChg>
      <pc:sldChg chg="del">
        <pc:chgData name="David VACHALA" userId="76d02b97-1bbd-456c-868a-7dcf11490085" providerId="ADAL" clId="{440BF1EB-FC75-4C02-8FC7-DA91D9C29590}" dt="2024-11-08T22:41:15.285" v="31" actId="47"/>
        <pc:sldMkLst>
          <pc:docMk/>
          <pc:sldMk cId="1099974337" sldId="2147481355"/>
        </pc:sldMkLst>
      </pc:sldChg>
      <pc:sldChg chg="del">
        <pc:chgData name="David VACHALA" userId="76d02b97-1bbd-456c-868a-7dcf11490085" providerId="ADAL" clId="{440BF1EB-FC75-4C02-8FC7-DA91D9C29590}" dt="2024-11-08T22:41:13.255" v="30" actId="47"/>
        <pc:sldMkLst>
          <pc:docMk/>
          <pc:sldMk cId="2194955618" sldId="2147481356"/>
        </pc:sldMkLst>
      </pc:sldChg>
      <pc:sldChg chg="del">
        <pc:chgData name="David VACHALA" userId="76d02b97-1bbd-456c-868a-7dcf11490085" providerId="ADAL" clId="{440BF1EB-FC75-4C02-8FC7-DA91D9C29590}" dt="2024-11-08T22:41:15.752" v="32" actId="47"/>
        <pc:sldMkLst>
          <pc:docMk/>
          <pc:sldMk cId="2110942674" sldId="2147481357"/>
        </pc:sldMkLst>
      </pc:sldChg>
      <pc:sldChg chg="del">
        <pc:chgData name="David VACHALA" userId="76d02b97-1bbd-456c-868a-7dcf11490085" providerId="ADAL" clId="{440BF1EB-FC75-4C02-8FC7-DA91D9C29590}" dt="2024-11-08T22:41:16.082" v="33" actId="47"/>
        <pc:sldMkLst>
          <pc:docMk/>
          <pc:sldMk cId="3463526780" sldId="2147481358"/>
        </pc:sldMkLst>
      </pc:sldChg>
      <pc:sldChg chg="del">
        <pc:chgData name="David VACHALA" userId="76d02b97-1bbd-456c-868a-7dcf11490085" providerId="ADAL" clId="{440BF1EB-FC75-4C02-8FC7-DA91D9C29590}" dt="2024-11-08T22:41:16.968" v="35" actId="47"/>
        <pc:sldMkLst>
          <pc:docMk/>
          <pc:sldMk cId="3199756371" sldId="2147481359"/>
        </pc:sldMkLst>
      </pc:sldChg>
      <pc:sldChg chg="del">
        <pc:chgData name="David VACHALA" userId="76d02b97-1bbd-456c-868a-7dcf11490085" providerId="ADAL" clId="{440BF1EB-FC75-4C02-8FC7-DA91D9C29590}" dt="2024-11-08T22:41:17.375" v="36" actId="47"/>
        <pc:sldMkLst>
          <pc:docMk/>
          <pc:sldMk cId="3514704513" sldId="2147481360"/>
        </pc:sldMkLst>
      </pc:sldChg>
      <pc:sldChg chg="del">
        <pc:chgData name="David VACHALA" userId="76d02b97-1bbd-456c-868a-7dcf11490085" providerId="ADAL" clId="{440BF1EB-FC75-4C02-8FC7-DA91D9C29590}" dt="2024-11-08T22:41:18.386" v="38" actId="47"/>
        <pc:sldMkLst>
          <pc:docMk/>
          <pc:sldMk cId="2158047345" sldId="2147481361"/>
        </pc:sldMkLst>
      </pc:sldChg>
      <pc:sldChg chg="del">
        <pc:chgData name="David VACHALA" userId="76d02b97-1bbd-456c-868a-7dcf11490085" providerId="ADAL" clId="{440BF1EB-FC75-4C02-8FC7-DA91D9C29590}" dt="2024-11-08T22:41:16.287" v="34" actId="47"/>
        <pc:sldMkLst>
          <pc:docMk/>
          <pc:sldMk cId="2184145422" sldId="2147481362"/>
        </pc:sldMkLst>
      </pc:sldChg>
      <pc:sldChg chg="del">
        <pc:chgData name="David VACHALA" userId="76d02b97-1bbd-456c-868a-7dcf11490085" providerId="ADAL" clId="{440BF1EB-FC75-4C02-8FC7-DA91D9C29590}" dt="2024-11-08T22:41:17.852" v="37" actId="47"/>
        <pc:sldMkLst>
          <pc:docMk/>
          <pc:sldMk cId="2741452464" sldId="2147481364"/>
        </pc:sldMkLst>
      </pc:sldChg>
      <pc:sldChg chg="addSp modSp new mod">
        <pc:chgData name="David VACHALA" userId="76d02b97-1bbd-456c-868a-7dcf11490085" providerId="ADAL" clId="{440BF1EB-FC75-4C02-8FC7-DA91D9C29590}" dt="2024-11-25T19:36:01.504" v="480" actId="1076"/>
        <pc:sldMkLst>
          <pc:docMk/>
          <pc:sldMk cId="3021760204" sldId="2147481365"/>
        </pc:sldMkLst>
        <pc:spChg chg="mod">
          <ac:chgData name="David VACHALA" userId="76d02b97-1bbd-456c-868a-7dcf11490085" providerId="ADAL" clId="{440BF1EB-FC75-4C02-8FC7-DA91D9C29590}" dt="2024-11-25T19:18:45.427" v="269" actId="20577"/>
          <ac:spMkLst>
            <pc:docMk/>
            <pc:sldMk cId="3021760204" sldId="2147481365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19:27.998" v="278" actId="5793"/>
          <ac:spMkLst>
            <pc:docMk/>
            <pc:sldMk cId="3021760204" sldId="2147481365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36:01.504" v="480" actId="1076"/>
          <ac:spMkLst>
            <pc:docMk/>
            <pc:sldMk cId="3021760204" sldId="2147481365"/>
            <ac:spMk id="6" creationId="{46044E3C-272B-C2D0-BE71-1BAB06B0F40E}"/>
          </ac:spMkLst>
        </pc:spChg>
        <pc:picChg chg="add mod">
          <ac:chgData name="David VACHALA" userId="76d02b97-1bbd-456c-868a-7dcf11490085" providerId="ADAL" clId="{440BF1EB-FC75-4C02-8FC7-DA91D9C29590}" dt="2024-11-25T19:18:58.830" v="274" actId="1076"/>
          <ac:picMkLst>
            <pc:docMk/>
            <pc:sldMk cId="3021760204" sldId="2147481365"/>
            <ac:picMk id="1026" creationId="{D03408CA-805C-1274-7CB0-83A8E3922765}"/>
          </ac:picMkLst>
        </pc:picChg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208847918" sldId="214748136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77942462" sldId="214748136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05630748" sldId="214748137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79068885" sldId="214748137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61410776" sldId="214748137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636670250" sldId="214748137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61176145" sldId="214748138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7345688" sldId="214748138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88567779" sldId="214748138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32200997" sldId="214748138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16513203" sldId="214748138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48861664" sldId="214748138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19697117" sldId="214748138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08526880" sldId="214748138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8317823" sldId="214748138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78865399" sldId="214748139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35401346" sldId="214748139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363077087" sldId="214748139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557517957" sldId="214748139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449099772" sldId="214748139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25746897" sldId="214748139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66130728" sldId="214748139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425843798" sldId="214748139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35293893" sldId="214748139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95921323" sldId="214748139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997549388" sldId="214748140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078841751" sldId="214748140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68859993" sldId="214748140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14230233" sldId="214748140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58485177" sldId="214748140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834266176" sldId="214748140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926038019" sldId="214748140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22861164" sldId="214748140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666586653" sldId="214748140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13181318" sldId="2147481409"/>
        </pc:sldMkLst>
      </pc:sldChg>
      <pc:sldChg chg="addSp modSp add mod">
        <pc:chgData name="David VACHALA" userId="76d02b97-1bbd-456c-868a-7dcf11490085" providerId="ADAL" clId="{440BF1EB-FC75-4C02-8FC7-DA91D9C29590}" dt="2024-11-25T19:30:30.343" v="392" actId="20577"/>
        <pc:sldMkLst>
          <pc:docMk/>
          <pc:sldMk cId="1391491995" sldId="2147481410"/>
        </pc:sldMkLst>
        <pc:spChg chg="mod">
          <ac:chgData name="David VACHALA" userId="76d02b97-1bbd-456c-868a-7dcf11490085" providerId="ADAL" clId="{440BF1EB-FC75-4C02-8FC7-DA91D9C29590}" dt="2024-11-25T19:20:36.404" v="353" actId="20577"/>
          <ac:spMkLst>
            <pc:docMk/>
            <pc:sldMk cId="1391491995" sldId="2147481410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30:30.343" v="392" actId="20577"/>
          <ac:spMkLst>
            <pc:docMk/>
            <pc:sldMk cId="1391491995" sldId="2147481410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20:52.954" v="357" actId="20577"/>
          <ac:spMkLst>
            <pc:docMk/>
            <pc:sldMk cId="1391491995" sldId="2147481410"/>
            <ac:spMk id="6" creationId="{2BD91CDA-4022-ECF8-C8BA-3841437B6FCB}"/>
          </ac:spMkLst>
        </pc:spChg>
        <pc:picChg chg="add mod">
          <ac:chgData name="David VACHALA" userId="76d02b97-1bbd-456c-868a-7dcf11490085" providerId="ADAL" clId="{440BF1EB-FC75-4C02-8FC7-DA91D9C29590}" dt="2024-11-25T19:20:02.790" v="285" actId="14100"/>
          <ac:picMkLst>
            <pc:docMk/>
            <pc:sldMk cId="1391491995" sldId="2147481410"/>
            <ac:picMk id="2050" creationId="{BEDC4B27-0A5D-86A5-3027-7384AEF4DF67}"/>
          </ac:picMkLst>
        </pc:picChg>
      </pc:sldChg>
      <pc:sldChg chg="addSp modSp add mod">
        <pc:chgData name="David VACHALA" userId="76d02b97-1bbd-456c-868a-7dcf11490085" providerId="ADAL" clId="{440BF1EB-FC75-4C02-8FC7-DA91D9C29590}" dt="2024-11-25T19:35:40.524" v="478" actId="20577"/>
        <pc:sldMkLst>
          <pc:docMk/>
          <pc:sldMk cId="3176312814" sldId="2147481411"/>
        </pc:sldMkLst>
        <pc:spChg chg="mod">
          <ac:chgData name="David VACHALA" userId="76d02b97-1bbd-456c-868a-7dcf11490085" providerId="ADAL" clId="{440BF1EB-FC75-4C02-8FC7-DA91D9C29590}" dt="2024-11-25T19:35:40.524" v="478" actId="20577"/>
          <ac:spMkLst>
            <pc:docMk/>
            <pc:sldMk cId="3176312814" sldId="2147481411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35:14.107" v="435" actId="20577"/>
          <ac:spMkLst>
            <pc:docMk/>
            <pc:sldMk cId="3176312814" sldId="2147481411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35:25.510" v="437" actId="1076"/>
          <ac:spMkLst>
            <pc:docMk/>
            <pc:sldMk cId="3176312814" sldId="2147481411"/>
            <ac:spMk id="6" creationId="{15975D47-4CD9-CF40-3113-CA92C5BC494B}"/>
          </ac:spMkLst>
        </pc:spChg>
        <pc:picChg chg="add mod">
          <ac:chgData name="David VACHALA" userId="76d02b97-1bbd-456c-868a-7dcf11490085" providerId="ADAL" clId="{440BF1EB-FC75-4C02-8FC7-DA91D9C29590}" dt="2024-11-25T19:34:22.969" v="397" actId="1076"/>
          <ac:picMkLst>
            <pc:docMk/>
            <pc:sldMk cId="3176312814" sldId="2147481411"/>
            <ac:picMk id="3074" creationId="{C0FAED1A-9922-F097-C9CA-8EB60682D005}"/>
          </ac:picMkLst>
        </pc:picChg>
      </pc:sldChg>
      <pc:sldChg chg="addSp modSp add mod">
        <pc:chgData name="David VACHALA" userId="76d02b97-1bbd-456c-868a-7dcf11490085" providerId="ADAL" clId="{440BF1EB-FC75-4C02-8FC7-DA91D9C29590}" dt="2024-11-25T19:45:14.362" v="539" actId="1076"/>
        <pc:sldMkLst>
          <pc:docMk/>
          <pc:sldMk cId="1020303462" sldId="2147481412"/>
        </pc:sldMkLst>
        <pc:spChg chg="mod">
          <ac:chgData name="David VACHALA" userId="76d02b97-1bbd-456c-868a-7dcf11490085" providerId="ADAL" clId="{440BF1EB-FC75-4C02-8FC7-DA91D9C29590}" dt="2024-11-25T19:44:09.026" v="530" actId="20577"/>
          <ac:spMkLst>
            <pc:docMk/>
            <pc:sldMk cId="1020303462" sldId="2147481412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44:34.428" v="537" actId="27636"/>
          <ac:spMkLst>
            <pc:docMk/>
            <pc:sldMk cId="1020303462" sldId="2147481412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45:14.362" v="539" actId="1076"/>
          <ac:spMkLst>
            <pc:docMk/>
            <pc:sldMk cId="1020303462" sldId="2147481412"/>
            <ac:spMk id="6" creationId="{6AAD6E56-8AEB-0E50-7736-EB649BAD57BB}"/>
          </ac:spMkLst>
        </pc:spChg>
        <pc:picChg chg="add mod">
          <ac:chgData name="David VACHALA" userId="76d02b97-1bbd-456c-868a-7dcf11490085" providerId="ADAL" clId="{440BF1EB-FC75-4C02-8FC7-DA91D9C29590}" dt="2024-11-25T19:37:05.334" v="484" actId="1076"/>
          <ac:picMkLst>
            <pc:docMk/>
            <pc:sldMk cId="1020303462" sldId="2147481412"/>
            <ac:picMk id="4098" creationId="{8BC7C347-26C5-2071-BD0B-D4A3287FC46D}"/>
          </ac:picMkLst>
        </pc:picChg>
      </pc:sldChg>
      <pc:sldChg chg="addSp modSp add mod">
        <pc:chgData name="David VACHALA" userId="76d02b97-1bbd-456c-868a-7dcf11490085" providerId="ADAL" clId="{440BF1EB-FC75-4C02-8FC7-DA91D9C29590}" dt="2024-11-27T07:39:31.825" v="844" actId="14100"/>
        <pc:sldMkLst>
          <pc:docMk/>
          <pc:sldMk cId="2499723597" sldId="2147481413"/>
        </pc:sldMkLst>
        <pc:spChg chg="mod">
          <ac:chgData name="David VACHALA" userId="76d02b97-1bbd-456c-868a-7dcf11490085" providerId="ADAL" clId="{440BF1EB-FC75-4C02-8FC7-DA91D9C29590}" dt="2024-11-27T07:38:34.611" v="757" actId="20577"/>
          <ac:spMkLst>
            <pc:docMk/>
            <pc:sldMk cId="2499723597" sldId="2147481413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7T07:39:10.807" v="843" actId="20577"/>
          <ac:spMkLst>
            <pc:docMk/>
            <pc:sldMk cId="2499723597" sldId="2147481413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7T07:39:31.825" v="844" actId="14100"/>
          <ac:spMkLst>
            <pc:docMk/>
            <pc:sldMk cId="2499723597" sldId="2147481413"/>
            <ac:spMk id="6" creationId="{83EA6443-50E8-1129-4E98-522E46621B89}"/>
          </ac:spMkLst>
        </pc:spChg>
        <pc:picChg chg="add mod">
          <ac:chgData name="David VACHALA" userId="76d02b97-1bbd-456c-868a-7dcf11490085" providerId="ADAL" clId="{440BF1EB-FC75-4C02-8FC7-DA91D9C29590}" dt="2024-11-27T07:30:12.795" v="543" actId="1076"/>
          <ac:picMkLst>
            <pc:docMk/>
            <pc:sldMk cId="2499723597" sldId="2147481413"/>
            <ac:picMk id="1026" creationId="{349AA927-44CB-B7F2-6145-CF672B03F3DC}"/>
          </ac:picMkLst>
        </pc:picChg>
      </pc:sldChg>
      <pc:sldChg chg="addSp modSp add mod">
        <pc:chgData name="David VACHALA" userId="76d02b97-1bbd-456c-868a-7dcf11490085" providerId="ADAL" clId="{440BF1EB-FC75-4C02-8FC7-DA91D9C29590}" dt="2024-11-27T07:47:44.732" v="912" actId="20577"/>
        <pc:sldMkLst>
          <pc:docMk/>
          <pc:sldMk cId="441055508" sldId="2147481414"/>
        </pc:sldMkLst>
        <pc:spChg chg="mod">
          <ac:chgData name="David VACHALA" userId="76d02b97-1bbd-456c-868a-7dcf11490085" providerId="ADAL" clId="{440BF1EB-FC75-4C02-8FC7-DA91D9C29590}" dt="2024-11-27T07:45:35.114" v="885" actId="20577"/>
          <ac:spMkLst>
            <pc:docMk/>
            <pc:sldMk cId="441055508" sldId="2147481414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7T07:47:44.732" v="912" actId="20577"/>
          <ac:spMkLst>
            <pc:docMk/>
            <pc:sldMk cId="441055508" sldId="2147481414"/>
            <ac:spMk id="3" creationId="{ECDB6094-B5FF-B60D-5EFC-F6A9B2631B67}"/>
          </ac:spMkLst>
        </pc:spChg>
        <pc:spChg chg="add">
          <ac:chgData name="David VACHALA" userId="76d02b97-1bbd-456c-868a-7dcf11490085" providerId="ADAL" clId="{440BF1EB-FC75-4C02-8FC7-DA91D9C29590}" dt="2024-11-27T07:45:41.046" v="887"/>
          <ac:spMkLst>
            <pc:docMk/>
            <pc:sldMk cId="441055508" sldId="2147481414"/>
            <ac:spMk id="5" creationId="{8864E7BD-1F26-9BD5-5687-EEC5B9947B17}"/>
          </ac:spMkLst>
        </pc:spChg>
        <pc:spChg chg="add mod">
          <ac:chgData name="David VACHALA" userId="76d02b97-1bbd-456c-868a-7dcf11490085" providerId="ADAL" clId="{440BF1EB-FC75-4C02-8FC7-DA91D9C29590}" dt="2024-11-27T07:46:30.541" v="893" actId="1076"/>
          <ac:spMkLst>
            <pc:docMk/>
            <pc:sldMk cId="441055508" sldId="2147481414"/>
            <ac:spMk id="9" creationId="{571BD97C-A09A-8748-EA5B-9318C19699DE}"/>
          </ac:spMkLst>
        </pc:spChg>
        <pc:picChg chg="add mod">
          <ac:chgData name="David VACHALA" userId="76d02b97-1bbd-456c-868a-7dcf11490085" providerId="ADAL" clId="{440BF1EB-FC75-4C02-8FC7-DA91D9C29590}" dt="2024-11-27T07:46:16.761" v="890" actId="14100"/>
          <ac:picMkLst>
            <pc:docMk/>
            <pc:sldMk cId="441055508" sldId="2147481414"/>
            <ac:picMk id="7" creationId="{D457A6EF-FD3B-62E9-A679-FF650A7CE18B}"/>
          </ac:picMkLst>
        </pc:picChg>
      </pc:sldChg>
      <pc:sldChg chg="add del">
        <pc:chgData name="David VACHALA" userId="76d02b97-1bbd-456c-868a-7dcf11490085" providerId="ADAL" clId="{440BF1EB-FC75-4C02-8FC7-DA91D9C29590}" dt="2024-11-27T11:48:43.127" v="913" actId="47"/>
        <pc:sldMkLst>
          <pc:docMk/>
          <pc:sldMk cId="3079878226" sldId="2147481415"/>
        </pc:sldMkLst>
      </pc:sldChg>
    </pc:docChg>
  </pc:docChgLst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A440D3-084A-43C7-88B2-C5AC625FFF3E}" dt="2024-06-17T06:16:38.449" v="1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  <pc:spChg chg="mod">
          <ac:chgData name="David Vachala" userId="91433487-0c4d-408d-9c05-4db9b7ff8fc7" providerId="ADAL" clId="{EFA440D3-084A-43C7-88B2-C5AC625FFF3E}" dt="2024-06-17T06:17:37.556" v="7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EFA440D3-084A-43C7-88B2-C5AC625FFF3E}" dt="2024-06-17T06:18:28.346" v="9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A440D3-084A-43C7-88B2-C5AC625FFF3E}" dt="2024-06-17T06:52:42.806" v="2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A440D3-084A-43C7-88B2-C5AC625FFF3E}" dt="2024-06-17T06:52:24.925" v="21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A440D3-084A-43C7-88B2-C5AC625FFF3E}" dt="2024-06-17T07:07:40.142" v="288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A440D3-084A-43C7-88B2-C5AC625FFF3E}" dt="2024-06-17T06:18:19.149" v="7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A440D3-084A-43C7-88B2-C5AC625FFF3E}" dt="2024-06-17T06:52:09.228" v="20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  <pc:spChg chg="del mod">
          <ac:chgData name="David Vachala" userId="91433487-0c4d-408d-9c05-4db9b7ff8fc7" providerId="ADAL" clId="{EFA440D3-084A-43C7-88B2-C5AC625FFF3E}" dt="2024-06-17T07:05:01.348" v="259" actId="478"/>
          <ac:spMkLst>
            <pc:docMk/>
            <pc:sldMk cId="1744944099" sldId="2147481237"/>
            <ac:spMk id="4" creationId="{F432FE0B-D046-57B1-44D8-E40A0F26FC05}"/>
          </ac:spMkLst>
        </pc:spChg>
        <pc:spChg chg="mod">
          <ac:chgData name="David Vachala" userId="91433487-0c4d-408d-9c05-4db9b7ff8fc7" providerId="ADAL" clId="{EFA440D3-084A-43C7-88B2-C5AC625FFF3E}" dt="2024-06-19T20:08:35.183" v="290" actId="20577"/>
          <ac:spMkLst>
            <pc:docMk/>
            <pc:sldMk cId="1744944099" sldId="2147481237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02.896" v="221"/>
          <ac:spMkLst>
            <pc:docMk/>
            <pc:sldMk cId="1744944099" sldId="2147481237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7:21.427" v="285" actId="313"/>
          <ac:spMkLst>
            <pc:docMk/>
            <pc:sldMk cId="1744944099" sldId="2147481237"/>
            <ac:spMk id="15" creationId="{039E4815-406A-447F-A41F-26286A4CD799}"/>
          </ac:spMkLst>
        </pc:spChg>
        <pc:picChg chg="del">
          <ac:chgData name="David Vachala" userId="91433487-0c4d-408d-9c05-4db9b7ff8fc7" providerId="ADAL" clId="{EFA440D3-084A-43C7-88B2-C5AC625FFF3E}" dt="2024-06-17T07:05:02.227" v="260" actId="478"/>
          <ac:picMkLst>
            <pc:docMk/>
            <pc:sldMk cId="1744944099" sldId="2147481237"/>
            <ac:picMk id="3" creationId="{D16CC85F-D03E-7C4D-E935-4D37EB715476}"/>
          </ac:picMkLst>
        </pc:picChg>
        <pc:picChg chg="del">
          <ac:chgData name="David Vachala" userId="91433487-0c4d-408d-9c05-4db9b7ff8fc7" providerId="ADAL" clId="{EFA440D3-084A-43C7-88B2-C5AC625FFF3E}" dt="2024-06-17T07:04:59.240" v="257" actId="478"/>
          <ac:picMkLst>
            <pc:docMk/>
            <pc:sldMk cId="1744944099" sldId="2147481237"/>
            <ac:picMk id="5" creationId="{D7CECFC2-A13E-B0C4-61F9-47F08DE17451}"/>
          </ac:picMkLst>
        </pc:picChg>
        <pc:picChg chg="mod">
          <ac:chgData name="David Vachala" userId="91433487-0c4d-408d-9c05-4db9b7ff8fc7" providerId="ADAL" clId="{EFA440D3-084A-43C7-88B2-C5AC625FFF3E}" dt="2024-06-17T07:06:40.210" v="277"/>
          <ac:picMkLst>
            <pc:docMk/>
            <pc:sldMk cId="1744944099" sldId="2147481237"/>
            <ac:picMk id="7" creationId="{B0BD3314-776A-44E8-9050-B1333A393952}"/>
          </ac:picMkLst>
        </pc:picChg>
        <pc:picChg chg="del">
          <ac:chgData name="David Vachala" userId="91433487-0c4d-408d-9c05-4db9b7ff8fc7" providerId="ADAL" clId="{EFA440D3-084A-43C7-88B2-C5AC625FFF3E}" dt="2024-06-17T07:04:57.496" v="255" actId="478"/>
          <ac:picMkLst>
            <pc:docMk/>
            <pc:sldMk cId="1744944099" sldId="2147481237"/>
            <ac:picMk id="10" creationId="{C8D9D1A8-ACFA-3FA4-1924-B9A51587C995}"/>
          </ac:picMkLst>
        </pc:picChg>
        <pc:picChg chg="del">
          <ac:chgData name="David Vachala" userId="91433487-0c4d-408d-9c05-4db9b7ff8fc7" providerId="ADAL" clId="{EFA440D3-084A-43C7-88B2-C5AC625FFF3E}" dt="2024-06-17T07:04:58.204" v="256" actId="478"/>
          <ac:picMkLst>
            <pc:docMk/>
            <pc:sldMk cId="1744944099" sldId="2147481237"/>
            <ac:picMk id="12" creationId="{FDBBA572-5F19-9541-759B-0A32C3D19CEC}"/>
          </ac:picMkLst>
        </pc:picChg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  <pc:spChg chg="mod">
          <ac:chgData name="David Vachala" userId="91433487-0c4d-408d-9c05-4db9b7ff8fc7" providerId="ADAL" clId="{EFA440D3-084A-43C7-88B2-C5AC625FFF3E}" dt="2024-06-17T07:04:30.982" v="248" actId="403"/>
          <ac:spMkLst>
            <pc:docMk/>
            <pc:sldMk cId="706942397" sldId="2147481239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38.104" v="227" actId="404"/>
          <ac:spMkLst>
            <pc:docMk/>
            <pc:sldMk cId="706942397" sldId="2147481239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4:49.989" v="254" actId="20577"/>
          <ac:spMkLst>
            <pc:docMk/>
            <pc:sldMk cId="706942397" sldId="2147481239"/>
            <ac:spMk id="15" creationId="{039E4815-406A-447F-A41F-26286A4CD799}"/>
          </ac:spMkLst>
        </pc:spChg>
        <pc:picChg chg="mod">
          <ac:chgData name="David Vachala" userId="91433487-0c4d-408d-9c05-4db9b7ff8fc7" providerId="ADAL" clId="{EFA440D3-084A-43C7-88B2-C5AC625FFF3E}" dt="2024-06-17T07:04:00.414" v="229"/>
          <ac:picMkLst>
            <pc:docMk/>
            <pc:sldMk cId="706942397" sldId="2147481239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  <pc:spChg chg="mod">
          <ac:chgData name="David Vachala" userId="91433487-0c4d-408d-9c05-4db9b7ff8fc7" providerId="ADAL" clId="{EFA440D3-084A-43C7-88B2-C5AC625FFF3E}" dt="2024-06-24T19:47:02.924" v="306"/>
          <ac:spMkLst>
            <pc:docMk/>
            <pc:sldMk cId="3993935628" sldId="2147481260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6T11:20:54.974" v="1039" actId="5793"/>
          <ac:spMkLst>
            <pc:docMk/>
            <pc:sldMk cId="3993935628" sldId="2147481260"/>
            <ac:spMk id="3" creationId="{6245E2C5-48A9-5963-CEC0-CD22573DA556}"/>
          </ac:spMkLst>
        </pc:spChg>
        <pc:spChg chg="add mod">
          <ac:chgData name="David Vachala" userId="91433487-0c4d-408d-9c05-4db9b7ff8fc7" providerId="ADAL" clId="{EFA440D3-084A-43C7-88B2-C5AC625FFF3E}" dt="2024-06-26T11:33:12.475" v="1441" actId="1076"/>
          <ac:spMkLst>
            <pc:docMk/>
            <pc:sldMk cId="3993935628" sldId="2147481260"/>
            <ac:spMk id="6" creationId="{5FB24386-046A-9F5F-7350-42D58FA9F0C5}"/>
          </ac:spMkLst>
        </pc:spChg>
        <pc:picChg chg="add mod">
          <ac:chgData name="David Vachala" userId="91433487-0c4d-408d-9c05-4db9b7ff8fc7" providerId="ADAL" clId="{EFA440D3-084A-43C7-88B2-C5AC625FFF3E}" dt="2024-06-24T19:47:34.171" v="310" actId="1076"/>
          <ac:picMkLst>
            <pc:docMk/>
            <pc:sldMk cId="3993935628" sldId="2147481260"/>
            <ac:picMk id="1026" creationId="{A0A7ACFA-1826-308C-D31B-275E3F7D9BB3}"/>
          </ac:picMkLst>
        </pc:picChg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  <pc:spChg chg="mod">
          <ac:chgData name="David Vachala" userId="91433487-0c4d-408d-9c05-4db9b7ff8fc7" providerId="ADAL" clId="{EFA440D3-084A-43C7-88B2-C5AC625FFF3E}" dt="2024-06-24T19:56:27.537" v="561" actId="20577"/>
          <ac:spMkLst>
            <pc:docMk/>
            <pc:sldMk cId="3126096773" sldId="2147481284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19:57:54.559" v="613" actId="20577"/>
          <ac:spMkLst>
            <pc:docMk/>
            <pc:sldMk cId="3126096773" sldId="2147481284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19:56:06.737" v="546" actId="1076"/>
          <ac:picMkLst>
            <pc:docMk/>
            <pc:sldMk cId="3126096773" sldId="2147481284"/>
            <ac:picMk id="2050" creationId="{6301489D-75C2-CA1F-5A87-F1F688F51290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  <pc:spChg chg="mod">
          <ac:chgData name="David Vachala" userId="91433487-0c4d-408d-9c05-4db9b7ff8fc7" providerId="ADAL" clId="{EFA440D3-084A-43C7-88B2-C5AC625FFF3E}" dt="2024-06-24T20:00:08.247" v="652" actId="20577"/>
          <ac:spMkLst>
            <pc:docMk/>
            <pc:sldMk cId="1185249224" sldId="2147481285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0:32.518" v="661" actId="27636"/>
          <ac:spMkLst>
            <pc:docMk/>
            <pc:sldMk cId="1185249224" sldId="2147481285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0:20.087" v="655" actId="1076"/>
          <ac:picMkLst>
            <pc:docMk/>
            <pc:sldMk cId="1185249224" sldId="2147481285"/>
            <ac:picMk id="3074" creationId="{48B183A9-9C39-82A4-D939-A1788BC0BAEA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  <pc:spChg chg="mod">
          <ac:chgData name="David Vachala" userId="91433487-0c4d-408d-9c05-4db9b7ff8fc7" providerId="ADAL" clId="{EFA440D3-084A-43C7-88B2-C5AC625FFF3E}" dt="2024-06-24T20:01:46.888" v="666" actId="27636"/>
          <ac:spMkLst>
            <pc:docMk/>
            <pc:sldMk cId="2351232530" sldId="2147481286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2:59.200" v="680" actId="27636"/>
          <ac:spMkLst>
            <pc:docMk/>
            <pc:sldMk cId="2351232530" sldId="2147481286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2:03.322" v="671" actId="14100"/>
          <ac:picMkLst>
            <pc:docMk/>
            <pc:sldMk cId="2351232530" sldId="2147481286"/>
            <ac:picMk id="4098" creationId="{481042C5-B147-E2A7-FCF6-141F7F725576}"/>
          </ac:picMkLst>
        </pc:picChg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  <pc:spChg chg="mod">
          <ac:chgData name="David Vachala" userId="91433487-0c4d-408d-9c05-4db9b7ff8fc7" providerId="ADAL" clId="{EFA440D3-084A-43C7-88B2-C5AC625FFF3E}" dt="2024-06-24T20:03:57.614" v="697" actId="20577"/>
          <ac:spMkLst>
            <pc:docMk/>
            <pc:sldMk cId="770652440" sldId="2147481287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6:03.818" v="723" actId="20577"/>
          <ac:spMkLst>
            <pc:docMk/>
            <pc:sldMk cId="770652440" sldId="2147481287"/>
            <ac:spMk id="3" creationId="{6245E2C5-48A9-5963-CEC0-CD22573DA556}"/>
          </ac:spMkLst>
        </pc:spChg>
        <pc:spChg chg="add">
          <ac:chgData name="David Vachala" userId="91433487-0c4d-408d-9c05-4db9b7ff8fc7" providerId="ADAL" clId="{EFA440D3-084A-43C7-88B2-C5AC625FFF3E}" dt="2024-06-24T20:03:32.862" v="682"/>
          <ac:spMkLst>
            <pc:docMk/>
            <pc:sldMk cId="770652440" sldId="2147481287"/>
            <ac:spMk id="5" creationId="{86169153-17A2-A33B-A4BC-7AB08D6678B3}"/>
          </ac:spMkLst>
        </pc:spChg>
        <pc:spChg chg="add mod">
          <ac:chgData name="David Vachala" userId="91433487-0c4d-408d-9c05-4db9b7ff8fc7" providerId="ADAL" clId="{EFA440D3-084A-43C7-88B2-C5AC625FFF3E}" dt="2024-06-24T20:04:05.560" v="698"/>
          <ac:spMkLst>
            <pc:docMk/>
            <pc:sldMk cId="770652440" sldId="2147481287"/>
            <ac:spMk id="6" creationId="{0EF88B9B-257C-B482-558C-C735829F8A39}"/>
          </ac:spMkLst>
        </pc:spChg>
        <pc:spChg chg="add mod">
          <ac:chgData name="David Vachala" userId="91433487-0c4d-408d-9c05-4db9b7ff8fc7" providerId="ADAL" clId="{EFA440D3-084A-43C7-88B2-C5AC625FFF3E}" dt="2024-06-24T20:04:11.480" v="699"/>
          <ac:spMkLst>
            <pc:docMk/>
            <pc:sldMk cId="770652440" sldId="2147481287"/>
            <ac:spMk id="7" creationId="{85439C8C-2530-0EF3-8AB9-B023F547ACE2}"/>
          </ac:spMkLst>
        </pc:spChg>
        <pc:picChg chg="add mod">
          <ac:chgData name="David Vachala" userId="91433487-0c4d-408d-9c05-4db9b7ff8fc7" providerId="ADAL" clId="{EFA440D3-084A-43C7-88B2-C5AC625FFF3E}" dt="2024-06-24T20:04:51.535" v="706" actId="1076"/>
          <ac:picMkLst>
            <pc:docMk/>
            <pc:sldMk cId="770652440" sldId="2147481287"/>
            <ac:picMk id="9" creationId="{C4A8D32F-9BF6-DA0A-0791-A19AEB873550}"/>
          </ac:picMkLst>
        </pc:picChg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  <pc:spChg chg="mod">
          <ac:chgData name="David Vachala" userId="91433487-0c4d-408d-9c05-4db9b7ff8fc7" providerId="ADAL" clId="{EFA440D3-084A-43C7-88B2-C5AC625FFF3E}" dt="2024-06-26T11:10:18.723" v="752" actId="20577"/>
          <ac:spMkLst>
            <pc:docMk/>
            <pc:sldMk cId="3736999597" sldId="2147481287"/>
            <ac:spMk id="2" creationId="{FD85BFAD-8B99-D4F8-8C58-F6D5751FAC01}"/>
          </ac:spMkLst>
        </pc:spChg>
        <pc:spChg chg="mod">
          <ac:chgData name="David Vachala" userId="91433487-0c4d-408d-9c05-4db9b7ff8fc7" providerId="ADAL" clId="{EFA440D3-084A-43C7-88B2-C5AC625FFF3E}" dt="2024-06-26T11:12:31.847" v="834" actId="20577"/>
          <ac:spMkLst>
            <pc:docMk/>
            <pc:sldMk cId="3736999597" sldId="2147481287"/>
            <ac:spMk id="3" creationId="{05261BBA-7A63-7CB2-656B-DEFAB28091EB}"/>
          </ac:spMkLst>
        </pc:spChg>
        <pc:spChg chg="add mod">
          <ac:chgData name="David Vachala" userId="91433487-0c4d-408d-9c05-4db9b7ff8fc7" providerId="ADAL" clId="{EFA440D3-084A-43C7-88B2-C5AC625FFF3E}" dt="2024-06-26T11:11:36.839" v="761" actId="1076"/>
          <ac:spMkLst>
            <pc:docMk/>
            <pc:sldMk cId="3736999597" sldId="2147481287"/>
            <ac:spMk id="6" creationId="{7B8ED52E-5961-7A6F-88BF-0B1C4AC6AEC5}"/>
          </ac:spMkLst>
        </pc:spChg>
        <pc:picChg chg="add mod">
          <ac:chgData name="David Vachala" userId="91433487-0c4d-408d-9c05-4db9b7ff8fc7" providerId="ADAL" clId="{EFA440D3-084A-43C7-88B2-C5AC625FFF3E}" dt="2024-06-26T11:11:33.589" v="760" actId="1076"/>
          <ac:picMkLst>
            <pc:docMk/>
            <pc:sldMk cId="3736999597" sldId="2147481287"/>
            <ac:picMk id="1026" creationId="{BC7A25C7-6CE6-A7E6-D898-38F0BCB8ACEB}"/>
          </ac:picMkLst>
        </pc:picChg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  <pc:spChg chg="mod">
          <ac:chgData name="David Vachala" userId="91433487-0c4d-408d-9c05-4db9b7ff8fc7" providerId="ADAL" clId="{EFA440D3-084A-43C7-88B2-C5AC625FFF3E}" dt="2024-06-26T11:14:11.522" v="845" actId="27636"/>
          <ac:spMkLst>
            <pc:docMk/>
            <pc:sldMk cId="2395698783" sldId="2147481288"/>
            <ac:spMk id="2" creationId="{6C13F8E9-38FA-9AAC-B002-6236074B4C86}"/>
          </ac:spMkLst>
        </pc:spChg>
        <pc:spChg chg="mod">
          <ac:chgData name="David Vachala" userId="91433487-0c4d-408d-9c05-4db9b7ff8fc7" providerId="ADAL" clId="{EFA440D3-084A-43C7-88B2-C5AC625FFF3E}" dt="2024-06-26T11:37:54.680" v="1453" actId="20577"/>
          <ac:spMkLst>
            <pc:docMk/>
            <pc:sldMk cId="2395698783" sldId="2147481288"/>
            <ac:spMk id="3" creationId="{C92E9C65-7EE3-7ED6-AC6C-004301B014BA}"/>
          </ac:spMkLst>
        </pc:spChg>
        <pc:spChg chg="add mod">
          <ac:chgData name="David Vachala" userId="91433487-0c4d-408d-9c05-4db9b7ff8fc7" providerId="ADAL" clId="{EFA440D3-084A-43C7-88B2-C5AC625FFF3E}" dt="2024-06-26T11:16:00.447" v="953" actId="1076"/>
          <ac:spMkLst>
            <pc:docMk/>
            <pc:sldMk cId="2395698783" sldId="2147481288"/>
            <ac:spMk id="6" creationId="{AC42F347-10CE-7817-5D98-AD0AA267E788}"/>
          </ac:spMkLst>
        </pc:spChg>
        <pc:picChg chg="add mod">
          <ac:chgData name="David Vachala" userId="91433487-0c4d-408d-9c05-4db9b7ff8fc7" providerId="ADAL" clId="{EFA440D3-084A-43C7-88B2-C5AC625FFF3E}" dt="2024-06-26T11:14:01.507" v="840" actId="14100"/>
          <ac:picMkLst>
            <pc:docMk/>
            <pc:sldMk cId="2395698783" sldId="2147481288"/>
            <ac:picMk id="2050" creationId="{7C3FBD83-C38C-C34B-894C-7A135B4EF0C2}"/>
          </ac:picMkLst>
        </pc:picChg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  <pc:spChg chg="mod">
          <ac:chgData name="David Vachala" userId="91433487-0c4d-408d-9c05-4db9b7ff8fc7" providerId="ADAL" clId="{EFA440D3-084A-43C7-88B2-C5AC625FFF3E}" dt="2024-06-24T20:03:51.346" v="689" actId="20577"/>
          <ac:spMkLst>
            <pc:docMk/>
            <pc:sldMk cId="2767456015" sldId="2147481288"/>
            <ac:spMk id="2" creationId="{E7EB0391-F5A1-7E4E-F176-3B3920A60233}"/>
          </ac:spMkLst>
        </pc:spChg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  <pc:spChg chg="mod">
          <ac:chgData name="David Vachala" userId="91433487-0c4d-408d-9c05-4db9b7ff8fc7" providerId="ADAL" clId="{EFA440D3-084A-43C7-88B2-C5AC625FFF3E}" dt="2024-06-26T11:18:13.047" v="968" actId="27636"/>
          <ac:spMkLst>
            <pc:docMk/>
            <pc:sldMk cId="2171148055" sldId="2147481289"/>
            <ac:spMk id="2" creationId="{5A3B65BC-363B-A671-E490-4F250FE30DCC}"/>
          </ac:spMkLst>
        </pc:spChg>
        <pc:spChg chg="mod">
          <ac:chgData name="David Vachala" userId="91433487-0c4d-408d-9c05-4db9b7ff8fc7" providerId="ADAL" clId="{EFA440D3-084A-43C7-88B2-C5AC625FFF3E}" dt="2024-06-26T11:18:44.997" v="982" actId="20577"/>
          <ac:spMkLst>
            <pc:docMk/>
            <pc:sldMk cId="2171148055" sldId="2147481289"/>
            <ac:spMk id="3" creationId="{5BC001FF-1024-150B-462B-0D2790930F63}"/>
          </ac:spMkLst>
        </pc:spChg>
        <pc:spChg chg="add mod">
          <ac:chgData name="David Vachala" userId="91433487-0c4d-408d-9c05-4db9b7ff8fc7" providerId="ADAL" clId="{EFA440D3-084A-43C7-88B2-C5AC625FFF3E}" dt="2024-06-26T11:32:15.691" v="1439" actId="1076"/>
          <ac:spMkLst>
            <pc:docMk/>
            <pc:sldMk cId="2171148055" sldId="2147481289"/>
            <ac:spMk id="6" creationId="{0F1A8601-B36C-FD53-5A3A-A6C42BA1CEA6}"/>
          </ac:spMkLst>
        </pc:spChg>
        <pc:picChg chg="add mod">
          <ac:chgData name="David Vachala" userId="91433487-0c4d-408d-9c05-4db9b7ff8fc7" providerId="ADAL" clId="{EFA440D3-084A-43C7-88B2-C5AC625FFF3E}" dt="2024-06-26T11:18:02.848" v="963" actId="1076"/>
          <ac:picMkLst>
            <pc:docMk/>
            <pc:sldMk cId="2171148055" sldId="2147481289"/>
            <ac:picMk id="3074" creationId="{22CD25BB-3966-A3EF-A7F9-D13F8C142EF1}"/>
          </ac:picMkLst>
        </pc:picChg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  <pc:spChg chg="mod">
          <ac:chgData name="David Vachala" userId="91433487-0c4d-408d-9c05-4db9b7ff8fc7" providerId="ADAL" clId="{EFA440D3-084A-43C7-88B2-C5AC625FFF3E}" dt="2024-06-26T11:26:40.441" v="1432" actId="20577"/>
          <ac:spMkLst>
            <pc:docMk/>
            <pc:sldMk cId="4034115241" sldId="2147481290"/>
            <ac:spMk id="2" creationId="{2BB9B109-85B6-91CB-D741-54B2E3F59073}"/>
          </ac:spMkLst>
        </pc:spChg>
        <pc:spChg chg="mod">
          <ac:chgData name="David Vachala" userId="91433487-0c4d-408d-9c05-4db9b7ff8fc7" providerId="ADAL" clId="{EFA440D3-084A-43C7-88B2-C5AC625FFF3E}" dt="2024-06-26T11:24:58.877" v="1372" actId="20577"/>
          <ac:spMkLst>
            <pc:docMk/>
            <pc:sldMk cId="4034115241" sldId="2147481290"/>
            <ac:spMk id="3" creationId="{FDBD0452-EDFB-F5CA-8039-24E1FB0074D5}"/>
          </ac:spMkLst>
        </pc:spChg>
        <pc:spChg chg="add mod">
          <ac:chgData name="David Vachala" userId="91433487-0c4d-408d-9c05-4db9b7ff8fc7" providerId="ADAL" clId="{EFA440D3-084A-43C7-88B2-C5AC625FFF3E}" dt="2024-06-26T11:31:49.545" v="1435" actId="20577"/>
          <ac:spMkLst>
            <pc:docMk/>
            <pc:sldMk cId="4034115241" sldId="2147481290"/>
            <ac:spMk id="6" creationId="{6B67F7DB-9348-8837-0C2E-9A1BF7ED33DB}"/>
          </ac:spMkLst>
        </pc:spChg>
        <pc:picChg chg="add mod">
          <ac:chgData name="David Vachala" userId="91433487-0c4d-408d-9c05-4db9b7ff8fc7" providerId="ADAL" clId="{EFA440D3-084A-43C7-88B2-C5AC625FFF3E}" dt="2024-06-26T11:22:16.432" v="1045" actId="14100"/>
          <ac:picMkLst>
            <pc:docMk/>
            <pc:sldMk cId="4034115241" sldId="2147481290"/>
            <ac:picMk id="4098" creationId="{696C414E-8AA7-BC6C-994F-2A6A7A207E17}"/>
          </ac:picMkLst>
        </pc:picChg>
      </pc:sld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  <pc:spChg chg="mod">
          <ac:chgData name="David Vachala" userId="91433487-0c4d-408d-9c05-4db9b7ff8fc7" providerId="ADAL" clId="{709B18A8-80E6-4E96-A6C8-ACD39DBFE714}" dt="2024-04-30T20:33:52.735" v="5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  <pc:spChg chg="mod">
          <ac:chgData name="David Vachala" userId="91433487-0c4d-408d-9c05-4db9b7ff8fc7" providerId="ADAL" clId="{709B18A8-80E6-4E96-A6C8-ACD39DBFE714}" dt="2024-04-30T20:32:57.255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709B18A8-80E6-4E96-A6C8-ACD39DBFE714}" dt="2024-04-30T20:35:05.926" v="7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709B18A8-80E6-4E96-A6C8-ACD39DBFE714}" dt="2024-04-30T20:35:44.221" v="9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709B18A8-80E6-4E96-A6C8-ACD39DBFE714}" dt="2024-04-30T20:36:54.397" v="13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709B18A8-80E6-4E96-A6C8-ACD39DBFE714}" dt="2024-04-30T20:36:35.667" v="11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709B18A8-80E6-4E96-A6C8-ACD39DBFE714}" dt="2024-04-30T20:34:56.963" v="59" actId="14826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709B18A8-80E6-4E96-A6C8-ACD39DBFE714}" dt="2024-04-30T20:38:03.662" v="13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  <pc:spChg chg="mod">
          <ac:chgData name="David Vachala" userId="91433487-0c4d-408d-9c05-4db9b7ff8fc7" providerId="ADAL" clId="{709B18A8-80E6-4E96-A6C8-ACD39DBFE714}" dt="2024-04-30T20:43:57.386" v="192" actId="20577"/>
          <ac:spMkLst>
            <pc:docMk/>
            <pc:sldMk cId="779349331" sldId="357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4:23.646" v="198" actId="33524"/>
          <ac:spMkLst>
            <pc:docMk/>
            <pc:sldMk cId="779349331" sldId="357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4:32.399" v="202" actId="27636"/>
          <ac:spMkLst>
            <pc:docMk/>
            <pc:sldMk cId="779349331" sldId="357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4:13.429" v="194" actId="1076"/>
          <ac:picMkLst>
            <pc:docMk/>
            <pc:sldMk cId="779349331" sldId="357"/>
            <ac:picMk id="6" creationId="{9FAF39F0-1F61-442F-A6A1-A18D9230598A}"/>
          </ac:picMkLst>
        </pc:picChg>
        <pc:picChg chg="mod">
          <ac:chgData name="David Vachala" userId="91433487-0c4d-408d-9c05-4db9b7ff8fc7" providerId="ADAL" clId="{709B18A8-80E6-4E96-A6C8-ACD39DBFE714}" dt="2024-04-30T20:43:14.802" v="165"/>
          <ac:picMkLst>
            <pc:docMk/>
            <pc:sldMk cId="779349331" sldId="357"/>
            <ac:picMk id="7" creationId="{B0BD3314-776A-44E8-9050-B1333A393952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  <pc:spChg chg="mod">
          <ac:chgData name="David Vachala" userId="91433487-0c4d-408d-9c05-4db9b7ff8fc7" providerId="ADAL" clId="{709B18A8-80E6-4E96-A6C8-ACD39DBFE714}" dt="2024-04-30T20:42:15.780" v="155" actId="20577"/>
          <ac:spMkLst>
            <pc:docMk/>
            <pc:sldMk cId="1614653592" sldId="2147481186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2:45.477" v="161" actId="404"/>
          <ac:spMkLst>
            <pc:docMk/>
            <pc:sldMk cId="1614653592" sldId="2147481186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2:56.769" v="163" actId="20577"/>
          <ac:spMkLst>
            <pc:docMk/>
            <pc:sldMk cId="1614653592" sldId="2147481186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1:50.246" v="135" actId="14826"/>
          <ac:picMkLst>
            <pc:docMk/>
            <pc:sldMk cId="1614653592" sldId="214748118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  <pc:spChg chg="mod">
          <ac:chgData name="David Vachala" userId="91433487-0c4d-408d-9c05-4db9b7ff8fc7" providerId="ADAL" clId="{709B18A8-80E6-4E96-A6C8-ACD39DBFE714}" dt="2024-05-27T09:42:50.717" v="217" actId="27636"/>
          <ac:spMkLst>
            <pc:docMk/>
            <pc:sldMk cId="1966369927" sldId="2147481225"/>
            <ac:spMk id="2" creationId="{1705728E-30DE-8AB7-4932-977E70A6556E}"/>
          </ac:spMkLst>
        </pc:spChg>
        <pc:spChg chg="mod">
          <ac:chgData name="David Vachala" userId="91433487-0c4d-408d-9c05-4db9b7ff8fc7" providerId="ADAL" clId="{709B18A8-80E6-4E96-A6C8-ACD39DBFE714}" dt="2024-05-27T09:42:27.275" v="215" actId="27636"/>
          <ac:spMkLst>
            <pc:docMk/>
            <pc:sldMk cId="1966369927" sldId="2147481225"/>
            <ac:spMk id="3" creationId="{7AA14908-813C-7622-EB1C-D9A29615AC48}"/>
          </ac:spMkLst>
        </pc:spChg>
        <pc:spChg chg="add mod">
          <ac:chgData name="David Vachala" userId="91433487-0c4d-408d-9c05-4db9b7ff8fc7" providerId="ADAL" clId="{709B18A8-80E6-4E96-A6C8-ACD39DBFE714}" dt="2024-05-27T09:39:41.687" v="211" actId="1076"/>
          <ac:spMkLst>
            <pc:docMk/>
            <pc:sldMk cId="1966369927" sldId="2147481225"/>
            <ac:spMk id="6" creationId="{EFC6FC05-74A4-8F0B-4956-0E54B8B9D1B2}"/>
          </ac:spMkLst>
        </pc:spChg>
        <pc:picChg chg="add mod">
          <ac:chgData name="David Vachala" userId="91433487-0c4d-408d-9c05-4db9b7ff8fc7" providerId="ADAL" clId="{709B18A8-80E6-4E96-A6C8-ACD39DBFE714}" dt="2024-05-27T09:39:17.296" v="208" actId="1076"/>
          <ac:picMkLst>
            <pc:docMk/>
            <pc:sldMk cId="1966369927" sldId="2147481225"/>
            <ac:picMk id="1026" creationId="{8608AA26-B953-130D-E1E1-D885CA0EE07B}"/>
          </ac:picMkLst>
        </pc:picChg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  <pc:spChg chg="mod">
          <ac:chgData name="David Vachala" userId="91433487-0c4d-408d-9c05-4db9b7ff8fc7" providerId="ADAL" clId="{709B18A8-80E6-4E96-A6C8-ACD39DBFE714}" dt="2024-05-27T09:45:06.354" v="266" actId="20577"/>
          <ac:spMkLst>
            <pc:docMk/>
            <pc:sldMk cId="1757570859" sldId="2147481226"/>
            <ac:spMk id="2" creationId="{DA780F8A-F556-81DC-733C-9E33BB5130BB}"/>
          </ac:spMkLst>
        </pc:spChg>
        <pc:spChg chg="mod">
          <ac:chgData name="David Vachala" userId="91433487-0c4d-408d-9c05-4db9b7ff8fc7" providerId="ADAL" clId="{709B18A8-80E6-4E96-A6C8-ACD39DBFE714}" dt="2024-05-27T09:44:37.090" v="230" actId="27636"/>
          <ac:spMkLst>
            <pc:docMk/>
            <pc:sldMk cId="1757570859" sldId="2147481226"/>
            <ac:spMk id="3" creationId="{84A63D25-ED85-0388-C3E5-343FEB2F47A5}"/>
          </ac:spMkLst>
        </pc:spChg>
        <pc:spChg chg="add mod">
          <ac:chgData name="David Vachala" userId="91433487-0c4d-408d-9c05-4db9b7ff8fc7" providerId="ADAL" clId="{709B18A8-80E6-4E96-A6C8-ACD39DBFE714}" dt="2024-05-27T09:43:58.619" v="228" actId="1076"/>
          <ac:spMkLst>
            <pc:docMk/>
            <pc:sldMk cId="1757570859" sldId="2147481226"/>
            <ac:spMk id="6" creationId="{6CC7BCB9-4615-9160-04E4-752D58608C92}"/>
          </ac:spMkLst>
        </pc:spChg>
        <pc:picChg chg="add mod">
          <ac:chgData name="David Vachala" userId="91433487-0c4d-408d-9c05-4db9b7ff8fc7" providerId="ADAL" clId="{709B18A8-80E6-4E96-A6C8-ACD39DBFE714}" dt="2024-05-27T09:43:52.681" v="225" actId="14100"/>
          <ac:picMkLst>
            <pc:docMk/>
            <pc:sldMk cId="1757570859" sldId="2147481226"/>
            <ac:picMk id="2050" creationId="{DA0A4047-9F03-248D-0153-814F67BB47DA}"/>
          </ac:picMkLst>
        </pc:picChg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  <pc:spChg chg="mod">
          <ac:chgData name="David Vachala" userId="91433487-0c4d-408d-9c05-4db9b7ff8fc7" providerId="ADAL" clId="{709B18A8-80E6-4E96-A6C8-ACD39DBFE714}" dt="2024-05-29T06:35:26.066" v="491" actId="27636"/>
          <ac:spMkLst>
            <pc:docMk/>
            <pc:sldMk cId="2813185474" sldId="2147481227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9T11:34:26.228" v="942" actId="20577"/>
          <ac:spMkLst>
            <pc:docMk/>
            <pc:sldMk cId="2813185474" sldId="2147481227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9T06:44:05.419" v="523" actId="1076"/>
          <ac:picMkLst>
            <pc:docMk/>
            <pc:sldMk cId="2813185474" sldId="2147481227"/>
            <ac:picMk id="7170" creationId="{F227B59C-D71A-6486-DE25-192A3B656EBE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  <pc:spChg chg="mod">
          <ac:chgData name="David Vachala" userId="91433487-0c4d-408d-9c05-4db9b7ff8fc7" providerId="ADAL" clId="{709B18A8-80E6-4E96-A6C8-ACD39DBFE714}" dt="2024-05-27T09:46:41.646" v="288" actId="27636"/>
          <ac:spMkLst>
            <pc:docMk/>
            <pc:sldMk cId="4246350269" sldId="2147481228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47:27.258" v="336" actId="20577"/>
          <ac:spMkLst>
            <pc:docMk/>
            <pc:sldMk cId="4246350269" sldId="2147481228"/>
            <ac:spMk id="3" creationId="{8A061FC5-A023-CD54-7BAD-E19246FABB1F}"/>
          </ac:spMkLst>
        </pc:spChg>
        <pc:spChg chg="add mod">
          <ac:chgData name="David Vachala" userId="91433487-0c4d-408d-9c05-4db9b7ff8fc7" providerId="ADAL" clId="{709B18A8-80E6-4E96-A6C8-ACD39DBFE714}" dt="2024-05-27T09:47:31.014" v="337" actId="1076"/>
          <ac:spMkLst>
            <pc:docMk/>
            <pc:sldMk cId="4246350269" sldId="2147481228"/>
            <ac:spMk id="6" creationId="{5482FF3B-9608-D0F3-A6BD-86AD917C1F3B}"/>
          </ac:spMkLst>
        </pc:spChg>
        <pc:picChg chg="add mod">
          <ac:chgData name="David Vachala" userId="91433487-0c4d-408d-9c05-4db9b7ff8fc7" providerId="ADAL" clId="{709B18A8-80E6-4E96-A6C8-ACD39DBFE714}" dt="2024-05-27T09:47:03.892" v="292" actId="14100"/>
          <ac:picMkLst>
            <pc:docMk/>
            <pc:sldMk cId="4246350269" sldId="2147481228"/>
            <ac:picMk id="3074" creationId="{5985C5C7-D24A-FCDF-6952-2053B242696D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  <pc:spChg chg="mod">
          <ac:chgData name="David Vachala" userId="91433487-0c4d-408d-9c05-4db9b7ff8fc7" providerId="ADAL" clId="{709B18A8-80E6-4E96-A6C8-ACD39DBFE714}" dt="2024-05-27T09:52:15.629" v="463" actId="20577"/>
          <ac:spMkLst>
            <pc:docMk/>
            <pc:sldMk cId="1492131502" sldId="2147481229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51:59.885" v="440" actId="20577"/>
          <ac:spMkLst>
            <pc:docMk/>
            <pc:sldMk cId="1492131502" sldId="2147481229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48:58.443" v="344" actId="1076"/>
          <ac:picMkLst>
            <pc:docMk/>
            <pc:sldMk cId="1492131502" sldId="2147481229"/>
            <ac:picMk id="4098" creationId="{2040BDED-75FF-8AA9-4499-8042FAAB27CB}"/>
          </ac:picMkLst>
        </pc:picChg>
        <pc:picChg chg="add mod">
          <ac:chgData name="David Vachala" userId="91433487-0c4d-408d-9c05-4db9b7ff8fc7" providerId="ADAL" clId="{709B18A8-80E6-4E96-A6C8-ACD39DBFE714}" dt="2024-05-27T09:49:06.774" v="350" actId="1076"/>
          <ac:picMkLst>
            <pc:docMk/>
            <pc:sldMk cId="1492131502" sldId="2147481229"/>
            <ac:picMk id="4100" creationId="{7C7268DD-D497-CDBB-BE04-491BC4B70747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  <pc:spChg chg="mod">
          <ac:chgData name="David Vachala" userId="91433487-0c4d-408d-9c05-4db9b7ff8fc7" providerId="ADAL" clId="{709B18A8-80E6-4E96-A6C8-ACD39DBFE714}" dt="2024-05-27T09:59:45.918" v="472" actId="27636"/>
          <ac:spMkLst>
            <pc:docMk/>
            <pc:sldMk cId="2285086783" sldId="2147481230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10:01:04.566" v="486" actId="27636"/>
          <ac:spMkLst>
            <pc:docMk/>
            <pc:sldMk cId="2285086783" sldId="2147481230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59:13.757" v="466" actId="1076"/>
          <ac:picMkLst>
            <pc:docMk/>
            <pc:sldMk cId="2285086783" sldId="2147481230"/>
            <ac:picMk id="5122" creationId="{B16F76F9-C08F-8779-16FD-63884AF248E2}"/>
          </ac:picMkLst>
        </pc:picChg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  <pc:spChg chg="mod">
          <ac:chgData name="David Vachala" userId="91433487-0c4d-408d-9c05-4db9b7ff8fc7" providerId="ADAL" clId="{709B18A8-80E6-4E96-A6C8-ACD39DBFE714}" dt="2024-05-29T06:42:27.381" v="497" actId="27636"/>
          <ac:spMkLst>
            <pc:docMk/>
            <pc:sldMk cId="3652679005" sldId="2147481231"/>
            <ac:spMk id="2" creationId="{A128C5AD-E6ED-E214-F5DA-9B7D69955B01}"/>
          </ac:spMkLst>
        </pc:spChg>
        <pc:spChg chg="add del mod">
          <ac:chgData name="David Vachala" userId="91433487-0c4d-408d-9c05-4db9b7ff8fc7" providerId="ADAL" clId="{709B18A8-80E6-4E96-A6C8-ACD39DBFE714}" dt="2024-05-29T06:43:25.718" v="519" actId="27636"/>
          <ac:spMkLst>
            <pc:docMk/>
            <pc:sldMk cId="3652679005" sldId="2147481231"/>
            <ac:spMk id="3" creationId="{01243885-D0E4-FF49-179C-823023A66C4E}"/>
          </ac:spMkLst>
        </pc:spChg>
        <pc:picChg chg="add mod">
          <ac:chgData name="David Vachala" userId="91433487-0c4d-408d-9c05-4db9b7ff8fc7" providerId="ADAL" clId="{709B18A8-80E6-4E96-A6C8-ACD39DBFE714}" dt="2024-05-29T06:42:41.427" v="502"/>
          <ac:picMkLst>
            <pc:docMk/>
            <pc:sldMk cId="3652679005" sldId="2147481231"/>
            <ac:picMk id="6146" creationId="{B60594CB-7F5B-72A1-7C53-4CBD8E79C872}"/>
          </ac:picMkLst>
        </pc:picChg>
        <pc:picChg chg="add mod">
          <ac:chgData name="David Vachala" userId="91433487-0c4d-408d-9c05-4db9b7ff8fc7" providerId="ADAL" clId="{709B18A8-80E6-4E96-A6C8-ACD39DBFE714}" dt="2024-05-29T06:42:49.744" v="506" actId="1076"/>
          <ac:picMkLst>
            <pc:docMk/>
            <pc:sldMk cId="3652679005" sldId="2147481231"/>
            <ac:picMk id="6148" creationId="{E35E54AF-6157-7EC0-AA8D-F4313558415B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  <pc:spChg chg="mod">
          <ac:chgData name="David Vachala" userId="91433487-0c4d-408d-9c05-4db9b7ff8fc7" providerId="ADAL" clId="{709B18A8-80E6-4E96-A6C8-ACD39DBFE714}" dt="2024-05-29T06:46:46.801" v="570" actId="20577"/>
          <ac:spMkLst>
            <pc:docMk/>
            <pc:sldMk cId="3072259543" sldId="2147481232"/>
            <ac:spMk id="2" creationId="{2EA622D1-B362-A4A1-22B9-E7D64CCA5E9B}"/>
          </ac:spMkLst>
        </pc:spChg>
        <pc:spChg chg="mod">
          <ac:chgData name="David Vachala" userId="91433487-0c4d-408d-9c05-4db9b7ff8fc7" providerId="ADAL" clId="{709B18A8-80E6-4E96-A6C8-ACD39DBFE714}" dt="2024-05-29T06:49:40.395" v="577" actId="20577"/>
          <ac:spMkLst>
            <pc:docMk/>
            <pc:sldMk cId="3072259543" sldId="2147481232"/>
            <ac:spMk id="3" creationId="{F6596D80-E19D-3B29-755B-BA220908855F}"/>
          </ac:spMkLst>
        </pc:spChg>
        <pc:picChg chg="add mod">
          <ac:chgData name="David Vachala" userId="91433487-0c4d-408d-9c05-4db9b7ff8fc7" providerId="ADAL" clId="{709B18A8-80E6-4E96-A6C8-ACD39DBFE714}" dt="2024-05-29T06:48:55.753" v="574" actId="1076"/>
          <ac:picMkLst>
            <pc:docMk/>
            <pc:sldMk cId="3072259543" sldId="2147481232"/>
            <ac:picMk id="6" creationId="{29C7C48D-79F3-6D47-1161-4554F0E25B76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  <pc:spChg chg="mod">
          <ac:chgData name="David Vachala" userId="91433487-0c4d-408d-9c05-4db9b7ff8fc7" providerId="ADAL" clId="{709B18A8-80E6-4E96-A6C8-ACD39DBFE714}" dt="2024-05-29T06:51:36.757" v="632" actId="20577"/>
          <ac:spMkLst>
            <pc:docMk/>
            <pc:sldMk cId="2272730790" sldId="2147481233"/>
            <ac:spMk id="2" creationId="{0AF0AD4D-8D60-1E4A-2F74-8E2B13B48611}"/>
          </ac:spMkLst>
        </pc:spChg>
        <pc:spChg chg="mod">
          <ac:chgData name="David Vachala" userId="91433487-0c4d-408d-9c05-4db9b7ff8fc7" providerId="ADAL" clId="{709B18A8-80E6-4E96-A6C8-ACD39DBFE714}" dt="2024-05-29T06:52:49.766" v="649" actId="20577"/>
          <ac:spMkLst>
            <pc:docMk/>
            <pc:sldMk cId="2272730790" sldId="2147481233"/>
            <ac:spMk id="3" creationId="{A100F13A-2CB4-A592-E08C-ACB3B1569410}"/>
          </ac:spMkLst>
        </pc:spChg>
        <pc:picChg chg="add mod">
          <ac:chgData name="David Vachala" userId="91433487-0c4d-408d-9c05-4db9b7ff8fc7" providerId="ADAL" clId="{709B18A8-80E6-4E96-A6C8-ACD39DBFE714}" dt="2024-05-29T06:51:19.584" v="582" actId="1076"/>
          <ac:picMkLst>
            <pc:docMk/>
            <pc:sldMk cId="2272730790" sldId="2147481233"/>
            <ac:picMk id="6" creationId="{B16215B6-8D48-0299-6466-7D263D84E0AC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  <pc:spChg chg="mod">
          <ac:chgData name="David Vachala" userId="91433487-0c4d-408d-9c05-4db9b7ff8fc7" providerId="ADAL" clId="{709B18A8-80E6-4E96-A6C8-ACD39DBFE714}" dt="2024-05-29T06:54:33.972" v="660" actId="27636"/>
          <ac:spMkLst>
            <pc:docMk/>
            <pc:sldMk cId="1434020325" sldId="2147481234"/>
            <ac:spMk id="2" creationId="{0793DFF6-F495-0BEF-5A75-B4C9F642AB11}"/>
          </ac:spMkLst>
        </pc:spChg>
        <pc:spChg chg="mod">
          <ac:chgData name="David Vachala" userId="91433487-0c4d-408d-9c05-4db9b7ff8fc7" providerId="ADAL" clId="{709B18A8-80E6-4E96-A6C8-ACD39DBFE714}" dt="2024-05-29T06:54:59.461" v="665" actId="20577"/>
          <ac:spMkLst>
            <pc:docMk/>
            <pc:sldMk cId="1434020325" sldId="2147481234"/>
            <ac:spMk id="3" creationId="{CDF5CB43-5E31-EFC5-0FA4-2D0BC5DD1976}"/>
          </ac:spMkLst>
        </pc:spChg>
        <pc:picChg chg="add mod">
          <ac:chgData name="David Vachala" userId="91433487-0c4d-408d-9c05-4db9b7ff8fc7" providerId="ADAL" clId="{709B18A8-80E6-4E96-A6C8-ACD39DBFE714}" dt="2024-05-29T06:54:10.290" v="655" actId="14100"/>
          <ac:picMkLst>
            <pc:docMk/>
            <pc:sldMk cId="1434020325" sldId="2147481234"/>
            <ac:picMk id="6" creationId="{820D254B-6880-BD27-D7E8-A2054B7A88BF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  <pc:spChg chg="mod">
          <ac:chgData name="David Vachala" userId="91433487-0c4d-408d-9c05-4db9b7ff8fc7" providerId="ADAL" clId="{709B18A8-80E6-4E96-A6C8-ACD39DBFE714}" dt="2024-05-29T06:57:15.972" v="678" actId="27636"/>
          <ac:spMkLst>
            <pc:docMk/>
            <pc:sldMk cId="2316072589" sldId="2147481235"/>
            <ac:spMk id="2" creationId="{CCC7ADC7-5670-1DF4-1646-F85236F6EE63}"/>
          </ac:spMkLst>
        </pc:spChg>
        <pc:spChg chg="mod">
          <ac:chgData name="David Vachala" userId="91433487-0c4d-408d-9c05-4db9b7ff8fc7" providerId="ADAL" clId="{709B18A8-80E6-4E96-A6C8-ACD39DBFE714}" dt="2024-05-29T06:58:01.779" v="690" actId="20577"/>
          <ac:spMkLst>
            <pc:docMk/>
            <pc:sldMk cId="2316072589" sldId="2147481235"/>
            <ac:spMk id="3" creationId="{FE5BD1AD-49F5-5C9E-DD45-BD2711E74B32}"/>
          </ac:spMkLst>
        </pc:spChg>
        <pc:picChg chg="add mod">
          <ac:chgData name="David Vachala" userId="91433487-0c4d-408d-9c05-4db9b7ff8fc7" providerId="ADAL" clId="{709B18A8-80E6-4E96-A6C8-ACD39DBFE714}" dt="2024-05-29T06:56:51.780" v="672" actId="1076"/>
          <ac:picMkLst>
            <pc:docMk/>
            <pc:sldMk cId="2316072589" sldId="2147481235"/>
            <ac:picMk id="6" creationId="{8D2CB914-2950-0C14-2128-C55ECEFE0065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  <pc:spChg chg="mod">
          <ac:chgData name="David Vachala" userId="91433487-0c4d-408d-9c05-4db9b7ff8fc7" providerId="ADAL" clId="{709B18A8-80E6-4E96-A6C8-ACD39DBFE714}" dt="2024-05-29T07:00:34.903" v="721" actId="20577"/>
          <ac:spMkLst>
            <pc:docMk/>
            <pc:sldMk cId="611669218" sldId="2147481236"/>
            <ac:spMk id="2" creationId="{B00AB05C-D470-D267-C8CA-D5459FB95CCB}"/>
          </ac:spMkLst>
        </pc:spChg>
        <pc:spChg chg="mod">
          <ac:chgData name="David Vachala" userId="91433487-0c4d-408d-9c05-4db9b7ff8fc7" providerId="ADAL" clId="{709B18A8-80E6-4E96-A6C8-ACD39DBFE714}" dt="2024-05-29T07:01:18.600" v="734" actId="20577"/>
          <ac:spMkLst>
            <pc:docMk/>
            <pc:sldMk cId="611669218" sldId="2147481236"/>
            <ac:spMk id="3" creationId="{D6A61261-4B43-F58D-EE54-D262BBD0CD6B}"/>
          </ac:spMkLst>
        </pc:spChg>
        <pc:spChg chg="add mod">
          <ac:chgData name="David Vachala" userId="91433487-0c4d-408d-9c05-4db9b7ff8fc7" providerId="ADAL" clId="{709B18A8-80E6-4E96-A6C8-ACD39DBFE714}" dt="2024-05-29T06:59:44.214" v="695" actId="1076"/>
          <ac:spMkLst>
            <pc:docMk/>
            <pc:sldMk cId="611669218" sldId="2147481236"/>
            <ac:spMk id="6" creationId="{E7907F8A-4259-5081-B547-056F4D9E8F31}"/>
          </ac:spMkLst>
        </pc:spChg>
        <pc:picChg chg="add mod">
          <ac:chgData name="David Vachala" userId="91433487-0c4d-408d-9c05-4db9b7ff8fc7" providerId="ADAL" clId="{709B18A8-80E6-4E96-A6C8-ACD39DBFE714}" dt="2024-05-29T07:00:02.549" v="699" actId="14100"/>
          <ac:picMkLst>
            <pc:docMk/>
            <pc:sldMk cId="611669218" sldId="2147481236"/>
            <ac:picMk id="8194" creationId="{ED91615F-388F-F51C-F180-46CA6E9A4B29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  <pc:spChg chg="mod">
          <ac:chgData name="David Vachala" userId="91433487-0c4d-408d-9c05-4db9b7ff8fc7" providerId="ADAL" clId="{709B18A8-80E6-4E96-A6C8-ACD39DBFE714}" dt="2024-05-29T07:42:31.952" v="880" actId="20577"/>
          <ac:spMkLst>
            <pc:docMk/>
            <pc:sldMk cId="2457485446" sldId="2147481238"/>
            <ac:spMk id="2" creationId="{DF08AB89-187C-1F10-FFD3-3C187691A922}"/>
          </ac:spMkLst>
        </pc:spChg>
        <pc:spChg chg="mod">
          <ac:chgData name="David Vachala" userId="91433487-0c4d-408d-9c05-4db9b7ff8fc7" providerId="ADAL" clId="{709B18A8-80E6-4E96-A6C8-ACD39DBFE714}" dt="2024-05-29T07:44:58.255" v="938" actId="20577"/>
          <ac:spMkLst>
            <pc:docMk/>
            <pc:sldMk cId="2457485446" sldId="2147481238"/>
            <ac:spMk id="3" creationId="{92F2FCDD-371D-886B-F0B5-70ED9DED59FE}"/>
          </ac:spMkLst>
        </pc:spChg>
        <pc:picChg chg="add mod">
          <ac:chgData name="David Vachala" userId="91433487-0c4d-408d-9c05-4db9b7ff8fc7" providerId="ADAL" clId="{709B18A8-80E6-4E96-A6C8-ACD39DBFE714}" dt="2024-05-29T07:38:17.029" v="769" actId="14100"/>
          <ac:picMkLst>
            <pc:docMk/>
            <pc:sldMk cId="2457485446" sldId="2147481238"/>
            <ac:picMk id="9218" creationId="{3EF66752-5320-F9A7-B538-2B513FF97E8E}"/>
          </ac:picMkLst>
        </pc:picChg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  <pc:docChgLst>
    <pc:chgData name="David Vachala" userId="91433487-0c4d-408d-9c05-4db9b7ff8fc7" providerId="ADAL" clId="{D2F1376F-3565-44BE-97AA-72BE953B8A80}"/>
    <pc:docChg chg="undo custSel addSld delSld modSld sldOrd modSection">
      <pc:chgData name="David Vachala" userId="91433487-0c4d-408d-9c05-4db9b7ff8fc7" providerId="ADAL" clId="{D2F1376F-3565-44BE-97AA-72BE953B8A80}" dt="2024-08-28T11:35:56.809" v="520" actId="1076"/>
      <pc:docMkLst>
        <pc:docMk/>
      </pc:docMkLst>
      <pc:sldChg chg="modSp mod">
        <pc:chgData name="David Vachala" userId="91433487-0c4d-408d-9c05-4db9b7ff8fc7" providerId="ADAL" clId="{D2F1376F-3565-44BE-97AA-72BE953B8A80}" dt="2024-08-25T18:24:02.929" v="35" actId="20577"/>
        <pc:sldMkLst>
          <pc:docMk/>
          <pc:sldMk cId="409723674" sldId="259"/>
        </pc:sldMkLst>
        <pc:spChg chg="mod">
          <ac:chgData name="David Vachala" userId="91433487-0c4d-408d-9c05-4db9b7ff8fc7" providerId="ADAL" clId="{D2F1376F-3565-44BE-97AA-72BE953B8A80}" dt="2024-08-25T18:24:02.929" v="35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D2F1376F-3565-44BE-97AA-72BE953B8A80}" dt="2024-08-25T18:26:04.310" v="55" actId="313"/>
        <pc:sldMkLst>
          <pc:docMk/>
          <pc:sldMk cId="1743216632" sldId="261"/>
        </pc:sldMkLst>
        <pc:spChg chg="mod">
          <ac:chgData name="David Vachala" userId="91433487-0c4d-408d-9c05-4db9b7ff8fc7" providerId="ADAL" clId="{D2F1376F-3565-44BE-97AA-72BE953B8A80}" dt="2024-08-25T18:25:21.354" v="5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D2F1376F-3565-44BE-97AA-72BE953B8A80}" dt="2024-08-25T18:24:59.272" v="47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D2F1376F-3565-44BE-97AA-72BE953B8A80}" dt="2024-08-25T18:26:04.310" v="55" actId="313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D2F1376F-3565-44BE-97AA-72BE953B8A80}" dt="2024-08-25T18:25:57.751" v="53"/>
          <ac:picMkLst>
            <pc:docMk/>
            <pc:sldMk cId="1743216632" sldId="261"/>
            <ac:picMk id="37" creationId="{DDCB2138-9DAD-4B7D-8846-B68288AF3EAC}"/>
          </ac:picMkLst>
        </pc:picChg>
      </pc:sldChg>
      <pc:sldChg chg="add del">
        <pc:chgData name="David Vachala" userId="91433487-0c4d-408d-9c05-4db9b7ff8fc7" providerId="ADAL" clId="{D2F1376F-3565-44BE-97AA-72BE953B8A80}" dt="2024-08-25T18:23:40.681" v="20" actId="47"/>
        <pc:sldMkLst>
          <pc:docMk/>
          <pc:sldMk cId="922831782" sldId="292"/>
        </pc:sldMkLst>
      </pc:sldChg>
      <pc:sldChg chg="modSp mod">
        <pc:chgData name="David Vachala" userId="91433487-0c4d-408d-9c05-4db9b7ff8fc7" providerId="ADAL" clId="{D2F1376F-3565-44BE-97AA-72BE953B8A80}" dt="2024-08-25T18:33:29.973" v="6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D2F1376F-3565-44BE-97AA-72BE953B8A80}" dt="2024-08-25T18:22:42.768" v="4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D2F1376F-3565-44BE-97AA-72BE953B8A80}" dt="2024-08-25T18:30:09.479" v="58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D2F1376F-3565-44BE-97AA-72BE953B8A80}" dt="2024-08-25T18:33:29.973" v="6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D2F1376F-3565-44BE-97AA-72BE953B8A80}" dt="2024-08-25T18:22:52.729" v="5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D2F1376F-3565-44BE-97AA-72BE953B8A80}" dt="2024-08-25T18:23:32.971" v="12" actId="47"/>
        <pc:sldMkLst>
          <pc:docMk/>
          <pc:sldMk cId="4007437166" sldId="2147481293"/>
        </pc:sldMkLst>
      </pc:sldChg>
      <pc:sldChg chg="del">
        <pc:chgData name="David Vachala" userId="91433487-0c4d-408d-9c05-4db9b7ff8fc7" providerId="ADAL" clId="{D2F1376F-3565-44BE-97AA-72BE953B8A80}" dt="2024-08-25T18:23:36.062" v="13" actId="47"/>
        <pc:sldMkLst>
          <pc:docMk/>
          <pc:sldMk cId="636593198" sldId="2147481294"/>
        </pc:sldMkLst>
      </pc:sldChg>
      <pc:sldChg chg="del">
        <pc:chgData name="David Vachala" userId="91433487-0c4d-408d-9c05-4db9b7ff8fc7" providerId="ADAL" clId="{D2F1376F-3565-44BE-97AA-72BE953B8A80}" dt="2024-08-25T18:23:36.313" v="14" actId="47"/>
        <pc:sldMkLst>
          <pc:docMk/>
          <pc:sldMk cId="3663190226" sldId="2147481295"/>
        </pc:sldMkLst>
      </pc:sldChg>
      <pc:sldChg chg="del">
        <pc:chgData name="David Vachala" userId="91433487-0c4d-408d-9c05-4db9b7ff8fc7" providerId="ADAL" clId="{D2F1376F-3565-44BE-97AA-72BE953B8A80}" dt="2024-08-25T18:23:36.548" v="15" actId="47"/>
        <pc:sldMkLst>
          <pc:docMk/>
          <pc:sldMk cId="135103914" sldId="2147481296"/>
        </pc:sldMkLst>
      </pc:sldChg>
      <pc:sldChg chg="del">
        <pc:chgData name="David Vachala" userId="91433487-0c4d-408d-9c05-4db9b7ff8fc7" providerId="ADAL" clId="{D2F1376F-3565-44BE-97AA-72BE953B8A80}" dt="2024-08-25T18:23:37.428" v="18" actId="47"/>
        <pc:sldMkLst>
          <pc:docMk/>
          <pc:sldMk cId="2493194101" sldId="2147481297"/>
        </pc:sldMkLst>
      </pc:sldChg>
      <pc:sldChg chg="del">
        <pc:chgData name="David Vachala" userId="91433487-0c4d-408d-9c05-4db9b7ff8fc7" providerId="ADAL" clId="{D2F1376F-3565-44BE-97AA-72BE953B8A80}" dt="2024-08-25T18:23:36.831" v="16" actId="47"/>
        <pc:sldMkLst>
          <pc:docMk/>
          <pc:sldMk cId="2532093865" sldId="2147481298"/>
        </pc:sldMkLst>
      </pc:sldChg>
      <pc:sldChg chg="del">
        <pc:chgData name="David Vachala" userId="91433487-0c4d-408d-9c05-4db9b7ff8fc7" providerId="ADAL" clId="{D2F1376F-3565-44BE-97AA-72BE953B8A80}" dt="2024-08-25T18:23:37.129" v="17" actId="47"/>
        <pc:sldMkLst>
          <pc:docMk/>
          <pc:sldMk cId="2645434982" sldId="2147481299"/>
        </pc:sldMkLst>
      </pc:sldChg>
      <pc:sldChg chg="addSp delSp modSp new mod">
        <pc:chgData name="David Vachala" userId="91433487-0c4d-408d-9c05-4db9b7ff8fc7" providerId="ADAL" clId="{D2F1376F-3565-44BE-97AA-72BE953B8A80}" dt="2024-08-28T11:22:06.418" v="471" actId="20577"/>
        <pc:sldMkLst>
          <pc:docMk/>
          <pc:sldMk cId="2584822948" sldId="2147481303"/>
        </pc:sldMkLst>
        <pc:spChg chg="mod">
          <ac:chgData name="David Vachala" userId="91433487-0c4d-408d-9c05-4db9b7ff8fc7" providerId="ADAL" clId="{D2F1376F-3565-44BE-97AA-72BE953B8A80}" dt="2024-08-26T06:58:19.949" v="143" actId="20577"/>
          <ac:spMkLst>
            <pc:docMk/>
            <pc:sldMk cId="2584822948" sldId="2147481303"/>
            <ac:spMk id="2" creationId="{4F1616C3-3F1C-6DD8-A40E-49793CC91A40}"/>
          </ac:spMkLst>
        </pc:spChg>
        <pc:spChg chg="add del mod">
          <ac:chgData name="David Vachala" userId="91433487-0c4d-408d-9c05-4db9b7ff8fc7" providerId="ADAL" clId="{D2F1376F-3565-44BE-97AA-72BE953B8A80}" dt="2024-08-28T11:22:06.418" v="471" actId="20577"/>
          <ac:spMkLst>
            <pc:docMk/>
            <pc:sldMk cId="2584822948" sldId="2147481303"/>
            <ac:spMk id="3" creationId="{6B9E8E4C-A076-E335-1D4A-98B94AABC742}"/>
          </ac:spMkLst>
        </pc:spChg>
        <pc:spChg chg="add mod">
          <ac:chgData name="David Vachala" userId="91433487-0c4d-408d-9c05-4db9b7ff8fc7" providerId="ADAL" clId="{D2F1376F-3565-44BE-97AA-72BE953B8A80}" dt="2024-08-26T06:57:29.857" v="120"/>
          <ac:spMkLst>
            <pc:docMk/>
            <pc:sldMk cId="2584822948" sldId="2147481303"/>
            <ac:spMk id="5" creationId="{2CC24D31-A32C-1893-B72B-1DEB1E67AA16}"/>
          </ac:spMkLst>
        </pc:spChg>
        <pc:spChg chg="add mod">
          <ac:chgData name="David Vachala" userId="91433487-0c4d-408d-9c05-4db9b7ff8fc7" providerId="ADAL" clId="{D2F1376F-3565-44BE-97AA-72BE953B8A80}" dt="2024-08-26T07:02:53.461" v="179" actId="20577"/>
          <ac:spMkLst>
            <pc:docMk/>
            <pc:sldMk cId="2584822948" sldId="2147481303"/>
            <ac:spMk id="9" creationId="{1040F46B-2D89-32A1-D4A0-E3D401FB6FFA}"/>
          </ac:spMkLst>
        </pc:spChg>
        <pc:picChg chg="add mod">
          <ac:chgData name="David Vachala" userId="91433487-0c4d-408d-9c05-4db9b7ff8fc7" providerId="ADAL" clId="{D2F1376F-3565-44BE-97AA-72BE953B8A80}" dt="2024-08-26T06:57:46.101" v="124" actId="14100"/>
          <ac:picMkLst>
            <pc:docMk/>
            <pc:sldMk cId="2584822948" sldId="2147481303"/>
            <ac:picMk id="7" creationId="{59F5D8C8-9FAD-2503-8AFE-93ADCF82FA37}"/>
          </ac:picMkLst>
        </pc:picChg>
      </pc:sldChg>
      <pc:sldChg chg="addSp delSp modSp new mod ord">
        <pc:chgData name="David Vachala" userId="91433487-0c4d-408d-9c05-4db9b7ff8fc7" providerId="ADAL" clId="{D2F1376F-3565-44BE-97AA-72BE953B8A80}" dt="2024-08-28T11:35:56.809" v="520" actId="1076"/>
        <pc:sldMkLst>
          <pc:docMk/>
          <pc:sldMk cId="2313427595" sldId="2147481304"/>
        </pc:sldMkLst>
        <pc:spChg chg="mod">
          <ac:chgData name="David Vachala" userId="91433487-0c4d-408d-9c05-4db9b7ff8fc7" providerId="ADAL" clId="{D2F1376F-3565-44BE-97AA-72BE953B8A80}" dt="2024-08-26T06:56:18.667" v="113" actId="27636"/>
          <ac:spMkLst>
            <pc:docMk/>
            <pc:sldMk cId="2313427595" sldId="2147481304"/>
            <ac:spMk id="2" creationId="{26EE9AA3-FF80-66BD-35FD-57245E7F793A}"/>
          </ac:spMkLst>
        </pc:spChg>
        <pc:spChg chg="mod">
          <ac:chgData name="David Vachala" userId="91433487-0c4d-408d-9c05-4db9b7ff8fc7" providerId="ADAL" clId="{D2F1376F-3565-44BE-97AA-72BE953B8A80}" dt="2024-08-26T06:55:59.019" v="108" actId="20577"/>
          <ac:spMkLst>
            <pc:docMk/>
            <pc:sldMk cId="2313427595" sldId="2147481304"/>
            <ac:spMk id="3" creationId="{E997289A-0952-7B8D-C041-3A0496D52FD9}"/>
          </ac:spMkLst>
        </pc:spChg>
        <pc:spChg chg="add">
          <ac:chgData name="David Vachala" userId="91433487-0c4d-408d-9c05-4db9b7ff8fc7" providerId="ADAL" clId="{D2F1376F-3565-44BE-97AA-72BE953B8A80}" dt="2024-08-26T06:53:15.496" v="68"/>
          <ac:spMkLst>
            <pc:docMk/>
            <pc:sldMk cId="2313427595" sldId="2147481304"/>
            <ac:spMk id="5" creationId="{6A0AD88B-A1D9-4E12-2AEB-158AC9F7448B}"/>
          </ac:spMkLst>
        </pc:spChg>
        <pc:spChg chg="add">
          <ac:chgData name="David Vachala" userId="91433487-0c4d-408d-9c05-4db9b7ff8fc7" providerId="ADAL" clId="{D2F1376F-3565-44BE-97AA-72BE953B8A80}" dt="2024-08-26T06:53:24.066" v="69"/>
          <ac:spMkLst>
            <pc:docMk/>
            <pc:sldMk cId="2313427595" sldId="2147481304"/>
            <ac:spMk id="6" creationId="{890FC07B-2E69-B222-2ECD-6A52F113648F}"/>
          </ac:spMkLst>
        </pc:spChg>
        <pc:spChg chg="add mod">
          <ac:chgData name="David Vachala" userId="91433487-0c4d-408d-9c05-4db9b7ff8fc7" providerId="ADAL" clId="{D2F1376F-3565-44BE-97AA-72BE953B8A80}" dt="2024-08-28T11:35:00.985" v="506" actId="1076"/>
          <ac:spMkLst>
            <pc:docMk/>
            <pc:sldMk cId="2313427595" sldId="2147481304"/>
            <ac:spMk id="12" creationId="{354A0823-2B0B-244A-F74E-A5B81C1F844F}"/>
          </ac:spMkLst>
        </pc:spChg>
        <pc:picChg chg="add mod">
          <ac:chgData name="David Vachala" userId="91433487-0c4d-408d-9c05-4db9b7ff8fc7" providerId="ADAL" clId="{D2F1376F-3565-44BE-97AA-72BE953B8A80}" dt="2024-08-28T11:35:33.608" v="517" actId="1076"/>
          <ac:picMkLst>
            <pc:docMk/>
            <pc:sldMk cId="2313427595" sldId="2147481304"/>
            <ac:picMk id="6" creationId="{3C0C23C1-DEBB-5337-C92E-26D9FB924A3A}"/>
          </ac:picMkLst>
        </pc:picChg>
        <pc:picChg chg="add mod">
          <ac:chgData name="David Vachala" userId="91433487-0c4d-408d-9c05-4db9b7ff8fc7" providerId="ADAL" clId="{D2F1376F-3565-44BE-97AA-72BE953B8A80}" dt="2024-08-28T11:35:32.417" v="516" actId="14100"/>
          <ac:picMkLst>
            <pc:docMk/>
            <pc:sldMk cId="2313427595" sldId="2147481304"/>
            <ac:picMk id="8" creationId="{F67FB217-9BE1-FA66-9E91-B3DCB6C27945}"/>
          </ac:picMkLst>
        </pc:picChg>
        <pc:picChg chg="add mod">
          <ac:chgData name="David Vachala" userId="91433487-0c4d-408d-9c05-4db9b7ff8fc7" providerId="ADAL" clId="{D2F1376F-3565-44BE-97AA-72BE953B8A80}" dt="2024-08-28T11:35:56.809" v="520" actId="1076"/>
          <ac:picMkLst>
            <pc:docMk/>
            <pc:sldMk cId="2313427595" sldId="2147481304"/>
            <ac:picMk id="9" creationId="{FE320B6E-2D9C-0256-46B3-DABF2DE0579C}"/>
          </ac:picMkLst>
        </pc:picChg>
        <pc:picChg chg="add del mod">
          <ac:chgData name="David Vachala" userId="91433487-0c4d-408d-9c05-4db9b7ff8fc7" providerId="ADAL" clId="{D2F1376F-3565-44BE-97AA-72BE953B8A80}" dt="2024-08-26T06:54:02.481" v="76" actId="478"/>
          <ac:picMkLst>
            <pc:docMk/>
            <pc:sldMk cId="2313427595" sldId="2147481304"/>
            <ac:picMk id="10" creationId="{E86D1558-43E8-8530-8397-1FE754CE5277}"/>
          </ac:picMkLst>
        </pc:picChg>
      </pc:sldChg>
      <pc:sldChg chg="addSp modSp new mod">
        <pc:chgData name="David Vachala" userId="91433487-0c4d-408d-9c05-4db9b7ff8fc7" providerId="ADAL" clId="{D2F1376F-3565-44BE-97AA-72BE953B8A80}" dt="2024-08-26T07:06:51.538" v="213" actId="20577"/>
        <pc:sldMkLst>
          <pc:docMk/>
          <pc:sldMk cId="205920691" sldId="2147481305"/>
        </pc:sldMkLst>
        <pc:spChg chg="mod">
          <ac:chgData name="David Vachala" userId="91433487-0c4d-408d-9c05-4db9b7ff8fc7" providerId="ADAL" clId="{D2F1376F-3565-44BE-97AA-72BE953B8A80}" dt="2024-08-26T07:05:24.654" v="200" actId="27636"/>
          <ac:spMkLst>
            <pc:docMk/>
            <pc:sldMk cId="205920691" sldId="2147481305"/>
            <ac:spMk id="2" creationId="{E741BD3E-05BE-25B8-1632-8ACC466CB284}"/>
          </ac:spMkLst>
        </pc:spChg>
        <pc:spChg chg="mod">
          <ac:chgData name="David Vachala" userId="91433487-0c4d-408d-9c05-4db9b7ff8fc7" providerId="ADAL" clId="{D2F1376F-3565-44BE-97AA-72BE953B8A80}" dt="2024-08-26T07:05:49.438" v="205" actId="27636"/>
          <ac:spMkLst>
            <pc:docMk/>
            <pc:sldMk cId="205920691" sldId="2147481305"/>
            <ac:spMk id="3" creationId="{B06849C6-250E-B73A-DAA1-C4E3562AB8D3}"/>
          </ac:spMkLst>
        </pc:spChg>
        <pc:spChg chg="add mod">
          <ac:chgData name="David Vachala" userId="91433487-0c4d-408d-9c05-4db9b7ff8fc7" providerId="ADAL" clId="{D2F1376F-3565-44BE-97AA-72BE953B8A80}" dt="2024-08-26T07:06:46.494" v="210"/>
          <ac:spMkLst>
            <pc:docMk/>
            <pc:sldMk cId="205920691" sldId="2147481305"/>
            <ac:spMk id="8" creationId="{857C9726-E860-E4CD-4316-B84D012662B1}"/>
          </ac:spMkLst>
        </pc:spChg>
        <pc:spChg chg="add mod">
          <ac:chgData name="David Vachala" userId="91433487-0c4d-408d-9c05-4db9b7ff8fc7" providerId="ADAL" clId="{D2F1376F-3565-44BE-97AA-72BE953B8A80}" dt="2024-08-26T07:06:51.538" v="213" actId="20577"/>
          <ac:spMkLst>
            <pc:docMk/>
            <pc:sldMk cId="205920691" sldId="2147481305"/>
            <ac:spMk id="10" creationId="{7D311C6A-CEB9-43F9-BBB6-654BE38F0303}"/>
          </ac:spMkLst>
        </pc:spChg>
        <pc:picChg chg="add mod">
          <ac:chgData name="David Vachala" userId="91433487-0c4d-408d-9c05-4db9b7ff8fc7" providerId="ADAL" clId="{D2F1376F-3565-44BE-97AA-72BE953B8A80}" dt="2024-08-26T07:06:41.790" v="207" actId="1076"/>
          <ac:picMkLst>
            <pc:docMk/>
            <pc:sldMk cId="205920691" sldId="2147481305"/>
            <ac:picMk id="6" creationId="{135DD149-3B80-08B5-689D-84C1A714DE97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6T07:14:07.804" v="264"/>
        <pc:sldMkLst>
          <pc:docMk/>
          <pc:sldMk cId="1779058023" sldId="2147481306"/>
        </pc:sldMkLst>
        <pc:spChg chg="mod">
          <ac:chgData name="David Vachala" userId="91433487-0c4d-408d-9c05-4db9b7ff8fc7" providerId="ADAL" clId="{D2F1376F-3565-44BE-97AA-72BE953B8A80}" dt="2024-08-26T07:10:06.571" v="243" actId="1076"/>
          <ac:spMkLst>
            <pc:docMk/>
            <pc:sldMk cId="1779058023" sldId="2147481306"/>
            <ac:spMk id="2" creationId="{DB32B3C3-B870-FE58-8618-0DA4ED4A92F8}"/>
          </ac:spMkLst>
        </pc:spChg>
        <pc:spChg chg="del mod">
          <ac:chgData name="David Vachala" userId="91433487-0c4d-408d-9c05-4db9b7ff8fc7" providerId="ADAL" clId="{D2F1376F-3565-44BE-97AA-72BE953B8A80}" dt="2024-08-26T07:08:32.400" v="222" actId="22"/>
          <ac:spMkLst>
            <pc:docMk/>
            <pc:sldMk cId="1779058023" sldId="2147481306"/>
            <ac:spMk id="3" creationId="{D99B702F-D08A-2E14-B69F-77ABBBE1EF04}"/>
          </ac:spMkLst>
        </pc:spChg>
        <pc:spChg chg="add mod">
          <ac:chgData name="David Vachala" userId="91433487-0c4d-408d-9c05-4db9b7ff8fc7" providerId="ADAL" clId="{D2F1376F-3565-44BE-97AA-72BE953B8A80}" dt="2024-08-26T07:14:07.804" v="264"/>
          <ac:spMkLst>
            <pc:docMk/>
            <pc:sldMk cId="1779058023" sldId="2147481306"/>
            <ac:spMk id="11" creationId="{4041AFFD-2AC9-1154-9B5D-0D9FE5277613}"/>
          </ac:spMkLst>
        </pc:spChg>
        <pc:spChg chg="add mod">
          <ac:chgData name="David Vachala" userId="91433487-0c4d-408d-9c05-4db9b7ff8fc7" providerId="ADAL" clId="{D2F1376F-3565-44BE-97AA-72BE953B8A80}" dt="2024-08-26T07:12:20.281" v="252" actId="20577"/>
          <ac:spMkLst>
            <pc:docMk/>
            <pc:sldMk cId="1779058023" sldId="2147481306"/>
            <ac:spMk id="13" creationId="{C30A3DFB-1420-66B1-1A80-30816EE6BDCE}"/>
          </ac:spMkLst>
        </pc:spChg>
        <pc:picChg chg="add mod">
          <ac:chgData name="David Vachala" userId="91433487-0c4d-408d-9c05-4db9b7ff8fc7" providerId="ADAL" clId="{D2F1376F-3565-44BE-97AA-72BE953B8A80}" dt="2024-08-26T07:08:17.950" v="220" actId="14100"/>
          <ac:picMkLst>
            <pc:docMk/>
            <pc:sldMk cId="1779058023" sldId="2147481306"/>
            <ac:picMk id="6" creationId="{E0F6A87C-981B-E6BD-9EBE-08192FA41F91}"/>
          </ac:picMkLst>
        </pc:picChg>
        <pc:picChg chg="add mod ord">
          <ac:chgData name="David Vachala" userId="91433487-0c4d-408d-9c05-4db9b7ff8fc7" providerId="ADAL" clId="{D2F1376F-3565-44BE-97AA-72BE953B8A80}" dt="2024-08-26T07:09:12.529" v="232" actId="166"/>
          <ac:picMkLst>
            <pc:docMk/>
            <pc:sldMk cId="1779058023" sldId="2147481306"/>
            <ac:picMk id="8" creationId="{A48F5BE9-BAFD-8854-4066-FE225CD4B7EA}"/>
          </ac:picMkLst>
        </pc:picChg>
        <pc:picChg chg="add mod">
          <ac:chgData name="David Vachala" userId="91433487-0c4d-408d-9c05-4db9b7ff8fc7" providerId="ADAL" clId="{D2F1376F-3565-44BE-97AA-72BE953B8A80}" dt="2024-08-26T07:09:05.111" v="230" actId="14100"/>
          <ac:picMkLst>
            <pc:docMk/>
            <pc:sldMk cId="1779058023" sldId="2147481306"/>
            <ac:picMk id="10" creationId="{BAAEAA93-4A1B-2B31-1DD4-B777DE66B419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27:43.167" v="501" actId="20577"/>
        <pc:sldMkLst>
          <pc:docMk/>
          <pc:sldMk cId="3631055586" sldId="2147481307"/>
        </pc:sldMkLst>
        <pc:spChg chg="mod">
          <ac:chgData name="David Vachala" userId="91433487-0c4d-408d-9c05-4db9b7ff8fc7" providerId="ADAL" clId="{D2F1376F-3565-44BE-97AA-72BE953B8A80}" dt="2024-08-26T07:26:51.006" v="334" actId="20577"/>
          <ac:spMkLst>
            <pc:docMk/>
            <pc:sldMk cId="3631055586" sldId="2147481307"/>
            <ac:spMk id="2" creationId="{5C14A942-C6BA-5008-34E8-BADA3677CB9E}"/>
          </ac:spMkLst>
        </pc:spChg>
        <pc:spChg chg="mod">
          <ac:chgData name="David Vachala" userId="91433487-0c4d-408d-9c05-4db9b7ff8fc7" providerId="ADAL" clId="{D2F1376F-3565-44BE-97AA-72BE953B8A80}" dt="2024-08-28T11:27:43.167" v="501" actId="20577"/>
          <ac:spMkLst>
            <pc:docMk/>
            <pc:sldMk cId="3631055586" sldId="2147481307"/>
            <ac:spMk id="3" creationId="{096810CB-DCB9-B8F0-805A-62C2CFAC0DDC}"/>
          </ac:spMkLst>
        </pc:spChg>
        <pc:spChg chg="add mod">
          <ac:chgData name="David Vachala" userId="91433487-0c4d-408d-9c05-4db9b7ff8fc7" providerId="ADAL" clId="{D2F1376F-3565-44BE-97AA-72BE953B8A80}" dt="2024-08-26T07:32:53.168" v="413" actId="20577"/>
          <ac:spMkLst>
            <pc:docMk/>
            <pc:sldMk cId="3631055586" sldId="2147481307"/>
            <ac:spMk id="6" creationId="{CEF6481B-8033-CF26-9502-1450E98F2B6D}"/>
          </ac:spMkLst>
        </pc:spChg>
        <pc:picChg chg="add mod">
          <ac:chgData name="David Vachala" userId="91433487-0c4d-408d-9c05-4db9b7ff8fc7" providerId="ADAL" clId="{D2F1376F-3565-44BE-97AA-72BE953B8A80}" dt="2024-08-26T07:25:34.034" v="270" actId="14100"/>
          <ac:picMkLst>
            <pc:docMk/>
            <pc:sldMk cId="3631055586" sldId="2147481307"/>
            <ac:picMk id="3074" creationId="{9CA9844D-CF1D-609E-A2D0-A934CAFDD4AA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16:25.619" v="425" actId="20577"/>
        <pc:sldMkLst>
          <pc:docMk/>
          <pc:sldMk cId="3983869175" sldId="2147481308"/>
        </pc:sldMkLst>
        <pc:spChg chg="mod">
          <ac:chgData name="David Vachala" userId="91433487-0c4d-408d-9c05-4db9b7ff8fc7" providerId="ADAL" clId="{D2F1376F-3565-44BE-97AA-72BE953B8A80}" dt="2024-08-28T11:16:01.546" v="424" actId="20577"/>
          <ac:spMkLst>
            <pc:docMk/>
            <pc:sldMk cId="3983869175" sldId="2147481308"/>
            <ac:spMk id="2" creationId="{6FC3546B-930B-D617-6899-014651ADB53A}"/>
          </ac:spMkLst>
        </pc:spChg>
        <pc:spChg chg="mod">
          <ac:chgData name="David Vachala" userId="91433487-0c4d-408d-9c05-4db9b7ff8fc7" providerId="ADAL" clId="{D2F1376F-3565-44BE-97AA-72BE953B8A80}" dt="2024-08-28T11:16:25.619" v="425" actId="20577"/>
          <ac:spMkLst>
            <pc:docMk/>
            <pc:sldMk cId="3983869175" sldId="2147481308"/>
            <ac:spMk id="3" creationId="{06F7F7BB-89D7-E9AF-89E7-1D3FBF1EE6BB}"/>
          </ac:spMkLst>
        </pc:spChg>
        <pc:spChg chg="add">
          <ac:chgData name="David Vachala" userId="91433487-0c4d-408d-9c05-4db9b7ff8fc7" providerId="ADAL" clId="{D2F1376F-3565-44BE-97AA-72BE953B8A80}" dt="2024-08-26T07:29:52.226" v="353"/>
          <ac:spMkLst>
            <pc:docMk/>
            <pc:sldMk cId="3983869175" sldId="2147481308"/>
            <ac:spMk id="5" creationId="{A1A2BBD4-D5A8-7BEC-07DF-834E39677453}"/>
          </ac:spMkLst>
        </pc:spChg>
        <pc:spChg chg="add mod">
          <ac:chgData name="David Vachala" userId="91433487-0c4d-408d-9c05-4db9b7ff8fc7" providerId="ADAL" clId="{D2F1376F-3565-44BE-97AA-72BE953B8A80}" dt="2024-08-26T07:30:30.395" v="360" actId="20577"/>
          <ac:spMkLst>
            <pc:docMk/>
            <pc:sldMk cId="3983869175" sldId="2147481308"/>
            <ac:spMk id="9" creationId="{F119384F-91C7-5FB3-03C3-94137E98CD25}"/>
          </ac:spMkLst>
        </pc:spChg>
        <pc:picChg chg="add mod">
          <ac:chgData name="David Vachala" userId="91433487-0c4d-408d-9c05-4db9b7ff8fc7" providerId="ADAL" clId="{D2F1376F-3565-44BE-97AA-72BE953B8A80}" dt="2024-08-26T07:30:18.298" v="357" actId="14100"/>
          <ac:picMkLst>
            <pc:docMk/>
            <pc:sldMk cId="3983869175" sldId="2147481308"/>
            <ac:picMk id="7" creationId="{E13B1E12-20CB-2FB0-EB75-BD6A29FACBDD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8T10:55:41.285" v="420" actId="1076"/>
        <pc:sldMkLst>
          <pc:docMk/>
          <pc:sldMk cId="1403373361" sldId="2147481318"/>
        </pc:sldMkLst>
        <pc:spChg chg="del">
          <ac:chgData name="David Vachala" userId="91433487-0c4d-408d-9c05-4db9b7ff8fc7" providerId="ADAL" clId="{D2F1376F-3565-44BE-97AA-72BE953B8A80}" dt="2024-08-28T10:55:22.303" v="415" actId="478"/>
          <ac:spMkLst>
            <pc:docMk/>
            <pc:sldMk cId="1403373361" sldId="2147481318"/>
            <ac:spMk id="2" creationId="{4A3AE4E3-3CE8-CD5E-8896-55F41FD829AB}"/>
          </ac:spMkLst>
        </pc:spChg>
        <pc:picChg chg="add mod">
          <ac:chgData name="David Vachala" userId="91433487-0c4d-408d-9c05-4db9b7ff8fc7" providerId="ADAL" clId="{D2F1376F-3565-44BE-97AA-72BE953B8A80}" dt="2024-08-28T10:55:41.285" v="420" actId="1076"/>
          <ac:picMkLst>
            <pc:docMk/>
            <pc:sldMk cId="1403373361" sldId="2147481318"/>
            <ac:picMk id="4" creationId="{732F9309-4143-EFB5-A5D6-F73F4A42B350}"/>
          </ac:picMkLst>
        </pc:picChg>
      </pc:sldChg>
      <pc:sldMasterChg chg="addSldLayout delSldLayout">
        <pc:chgData name="David Vachala" userId="91433487-0c4d-408d-9c05-4db9b7ff8fc7" providerId="ADAL" clId="{D2F1376F-3565-44BE-97AA-72BE953B8A80}" dt="2024-08-25T18:23:40.681" v="2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D2F1376F-3565-44BE-97AA-72BE953B8A80}" dt="2024-08-25T18:23:40.681" v="2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BD56DF93-3764-4E24-9782-505437499B9E}"/>
    <pc:docChg chg="undo redo custSel addSld delSld modSld sldOrd modSection">
      <pc:chgData name="David Vachala" userId="91433487-0c4d-408d-9c05-4db9b7ff8fc7" providerId="ADAL" clId="{BD56DF93-3764-4E24-9782-505437499B9E}" dt="2024-09-25T10:57:06.192" v="976" actId="47"/>
      <pc:docMkLst>
        <pc:docMk/>
      </pc:docMkLst>
      <pc:sldChg chg="modSp mod">
        <pc:chgData name="David Vachala" userId="91433487-0c4d-408d-9c05-4db9b7ff8fc7" providerId="ADAL" clId="{BD56DF93-3764-4E24-9782-505437499B9E}" dt="2024-09-12T19:02:46.736" v="31" actId="20577"/>
        <pc:sldMkLst>
          <pc:docMk/>
          <pc:sldMk cId="409723674" sldId="259"/>
        </pc:sldMkLst>
        <pc:spChg chg="mod">
          <ac:chgData name="David Vachala" userId="91433487-0c4d-408d-9c05-4db9b7ff8fc7" providerId="ADAL" clId="{BD56DF93-3764-4E24-9782-505437499B9E}" dt="2024-09-12T19:02:46.736" v="3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BD56DF93-3764-4E24-9782-505437499B9E}" dt="2024-09-12T19:15:37.707" v="150" actId="20577"/>
        <pc:sldMkLst>
          <pc:docMk/>
          <pc:sldMk cId="1743216632" sldId="261"/>
        </pc:sldMkLst>
        <pc:spChg chg="mod">
          <ac:chgData name="David Vachala" userId="91433487-0c4d-408d-9c05-4db9b7ff8fc7" providerId="ADAL" clId="{BD56DF93-3764-4E24-9782-505437499B9E}" dt="2024-09-12T19:02:18.618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BD56DF93-3764-4E24-9782-505437499B9E}" dt="2024-09-12T19:15:37.707" v="150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BD56DF93-3764-4E24-9782-505437499B9E}" dt="2024-09-12T19:15:09.171" v="133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BD56DF93-3764-4E24-9782-505437499B9E}" dt="2024-09-12T19:10:42.378" v="105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BD56DF93-3764-4E24-9782-505437499B9E}" dt="2024-09-12T19:10:31.288" v="89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BD56DF93-3764-4E24-9782-505437499B9E}" dt="2024-09-12T19:15:30.097" v="13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BD56DF93-3764-4E24-9782-505437499B9E}" dt="2024-09-12T19:11:54.766" v="107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BD56DF93-3764-4E24-9782-505437499B9E}" dt="2024-09-12T19:03:34.090" v="57" actId="47"/>
        <pc:sldMkLst>
          <pc:docMk/>
          <pc:sldMk cId="419931507" sldId="268"/>
        </pc:sldMkLst>
      </pc:sldChg>
      <pc:sldChg chg="add del">
        <pc:chgData name="David Vachala" userId="91433487-0c4d-408d-9c05-4db9b7ff8fc7" providerId="ADAL" clId="{BD56DF93-3764-4E24-9782-505437499B9E}" dt="2024-09-12T19:03:02.851" v="40" actId="47"/>
        <pc:sldMkLst>
          <pc:docMk/>
          <pc:sldMk cId="922831782" sldId="29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10839663" sldId="214746895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065684105" sldId="214746895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71970921" sldId="214746895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873736815" sldId="214746895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98344380" sldId="214746896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97644256" sldId="214746896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935840356" sldId="214746896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34766629" sldId="214746896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64702423" sldId="214746896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440769864" sldId="214746896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03793807" sldId="214746896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10295476" sldId="214746896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130976494" sldId="214746896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545209406" sldId="214746896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58750498" sldId="214746897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70049797" sldId="214746897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282644362" sldId="214746897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465958584" sldId="214746897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43844020" sldId="214746897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618938410" sldId="21474689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385382139" sldId="21474689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25312618" sldId="214746897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410125502" sldId="21474782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694394990" sldId="21474782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BD56DF93-3764-4E24-9782-505437499B9E}" dt="2024-09-12T19:17:30.475" v="19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BD56DF93-3764-4E24-9782-505437499B9E}" dt="2024-09-12T19:16:46.007" v="173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6:20.170" v="155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7:30.475" v="19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6:07.092" v="152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del mod">
        <pc:chgData name="David Vachala" userId="91433487-0c4d-408d-9c05-4db9b7ff8fc7" providerId="ADAL" clId="{BD56DF93-3764-4E24-9782-505437499B9E}" dt="2024-09-24T19:38:26.956" v="973" actId="47"/>
        <pc:sldMkLst>
          <pc:docMk/>
          <pc:sldMk cId="24915280" sldId="2147481274"/>
        </pc:sldMkLst>
        <pc:spChg chg="mod">
          <ac:chgData name="David Vachala" userId="91433487-0c4d-408d-9c05-4db9b7ff8fc7" providerId="ADAL" clId="{BD56DF93-3764-4E24-9782-505437499B9E}" dt="2024-09-12T19:12:48.584" v="115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4:04.863" v="118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4:26.442" v="123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2:16.016" v="109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BD56DF93-3764-4E24-9782-505437499B9E}" dt="2024-09-12T19:03:16.176" v="42" actId="47"/>
        <pc:sldMkLst>
          <pc:docMk/>
          <pc:sldMk cId="1651044968" sldId="2147481291"/>
        </pc:sldMkLst>
      </pc:sldChg>
      <pc:sldChg chg="del">
        <pc:chgData name="David Vachala" userId="91433487-0c4d-408d-9c05-4db9b7ff8fc7" providerId="ADAL" clId="{BD56DF93-3764-4E24-9782-505437499B9E}" dt="2024-09-12T19:03:29.286" v="51" actId="47"/>
        <pc:sldMkLst>
          <pc:docMk/>
          <pc:sldMk cId="945659877" sldId="2147481292"/>
        </pc:sldMkLst>
      </pc:sldChg>
      <pc:sldChg chg="del">
        <pc:chgData name="David Vachala" userId="91433487-0c4d-408d-9c05-4db9b7ff8fc7" providerId="ADAL" clId="{BD56DF93-3764-4E24-9782-505437499B9E}" dt="2024-09-12T19:03:31.939" v="52" actId="47"/>
        <pc:sldMkLst>
          <pc:docMk/>
          <pc:sldMk cId="1104462293" sldId="2147481300"/>
        </pc:sldMkLst>
      </pc:sldChg>
      <pc:sldChg chg="del">
        <pc:chgData name="David Vachala" userId="91433487-0c4d-408d-9c05-4db9b7ff8fc7" providerId="ADAL" clId="{BD56DF93-3764-4E24-9782-505437499B9E}" dt="2024-09-12T19:03:32.315" v="54" actId="47"/>
        <pc:sldMkLst>
          <pc:docMk/>
          <pc:sldMk cId="65845352" sldId="2147481301"/>
        </pc:sldMkLst>
      </pc:sldChg>
      <pc:sldChg chg="del">
        <pc:chgData name="David Vachala" userId="91433487-0c4d-408d-9c05-4db9b7ff8fc7" providerId="ADAL" clId="{BD56DF93-3764-4E24-9782-505437499B9E}" dt="2024-09-12T19:03:32.142" v="53" actId="47"/>
        <pc:sldMkLst>
          <pc:docMk/>
          <pc:sldMk cId="3307753709" sldId="2147481302"/>
        </pc:sldMkLst>
      </pc:sldChg>
      <pc:sldChg chg="del">
        <pc:chgData name="David Vachala" userId="91433487-0c4d-408d-9c05-4db9b7ff8fc7" providerId="ADAL" clId="{BD56DF93-3764-4E24-9782-505437499B9E}" dt="2024-09-12T19:02:59.333" v="34" actId="47"/>
        <pc:sldMkLst>
          <pc:docMk/>
          <pc:sldMk cId="2584822948" sldId="2147481303"/>
        </pc:sldMkLst>
      </pc:sldChg>
      <pc:sldChg chg="del">
        <pc:chgData name="David Vachala" userId="91433487-0c4d-408d-9c05-4db9b7ff8fc7" providerId="ADAL" clId="{BD56DF93-3764-4E24-9782-505437499B9E}" dt="2024-09-12T19:02:57.214" v="33" actId="47"/>
        <pc:sldMkLst>
          <pc:docMk/>
          <pc:sldMk cId="2313427595" sldId="2147481304"/>
        </pc:sldMkLst>
      </pc:sldChg>
      <pc:sldChg chg="del">
        <pc:chgData name="David Vachala" userId="91433487-0c4d-408d-9c05-4db9b7ff8fc7" providerId="ADAL" clId="{BD56DF93-3764-4E24-9782-505437499B9E}" dt="2024-09-12T19:02:59.788" v="35" actId="47"/>
        <pc:sldMkLst>
          <pc:docMk/>
          <pc:sldMk cId="205920691" sldId="2147481305"/>
        </pc:sldMkLst>
      </pc:sldChg>
      <pc:sldChg chg="del">
        <pc:chgData name="David Vachala" userId="91433487-0c4d-408d-9c05-4db9b7ff8fc7" providerId="ADAL" clId="{BD56DF93-3764-4E24-9782-505437499B9E}" dt="2024-09-12T19:03:00.103" v="36" actId="47"/>
        <pc:sldMkLst>
          <pc:docMk/>
          <pc:sldMk cId="1779058023" sldId="2147481306"/>
        </pc:sldMkLst>
      </pc:sldChg>
      <pc:sldChg chg="del">
        <pc:chgData name="David Vachala" userId="91433487-0c4d-408d-9c05-4db9b7ff8fc7" providerId="ADAL" clId="{BD56DF93-3764-4E24-9782-505437499B9E}" dt="2024-09-12T19:03:00.389" v="37" actId="47"/>
        <pc:sldMkLst>
          <pc:docMk/>
          <pc:sldMk cId="3631055586" sldId="2147481307"/>
        </pc:sldMkLst>
      </pc:sldChg>
      <pc:sldChg chg="del">
        <pc:chgData name="David Vachala" userId="91433487-0c4d-408d-9c05-4db9b7ff8fc7" providerId="ADAL" clId="{BD56DF93-3764-4E24-9782-505437499B9E}" dt="2024-09-12T19:03:00.636" v="38" actId="47"/>
        <pc:sldMkLst>
          <pc:docMk/>
          <pc:sldMk cId="3983869175" sldId="2147481308"/>
        </pc:sldMkLst>
      </pc:sldChg>
      <pc:sldChg chg="del">
        <pc:chgData name="David Vachala" userId="91433487-0c4d-408d-9c05-4db9b7ff8fc7" providerId="ADAL" clId="{BD56DF93-3764-4E24-9782-505437499B9E}" dt="2024-09-12T19:03:18.407" v="43" actId="47"/>
        <pc:sldMkLst>
          <pc:docMk/>
          <pc:sldMk cId="3118988767" sldId="2147481309"/>
        </pc:sldMkLst>
      </pc:sldChg>
      <pc:sldChg chg="del">
        <pc:chgData name="David Vachala" userId="91433487-0c4d-408d-9c05-4db9b7ff8fc7" providerId="ADAL" clId="{BD56DF93-3764-4E24-9782-505437499B9E}" dt="2024-09-12T19:03:18.769" v="44" actId="47"/>
        <pc:sldMkLst>
          <pc:docMk/>
          <pc:sldMk cId="2522223008" sldId="2147481310"/>
        </pc:sldMkLst>
      </pc:sldChg>
      <pc:sldChg chg="del">
        <pc:chgData name="David Vachala" userId="91433487-0c4d-408d-9c05-4db9b7ff8fc7" providerId="ADAL" clId="{BD56DF93-3764-4E24-9782-505437499B9E}" dt="2024-09-12T19:03:19.098" v="45" actId="47"/>
        <pc:sldMkLst>
          <pc:docMk/>
          <pc:sldMk cId="1175906458" sldId="2147481311"/>
        </pc:sldMkLst>
      </pc:sldChg>
      <pc:sldChg chg="del">
        <pc:chgData name="David Vachala" userId="91433487-0c4d-408d-9c05-4db9b7ff8fc7" providerId="ADAL" clId="{BD56DF93-3764-4E24-9782-505437499B9E}" dt="2024-09-12T19:03:19.430" v="46" actId="47"/>
        <pc:sldMkLst>
          <pc:docMk/>
          <pc:sldMk cId="69689060" sldId="2147481312"/>
        </pc:sldMkLst>
      </pc:sldChg>
      <pc:sldChg chg="del">
        <pc:chgData name="David Vachala" userId="91433487-0c4d-408d-9c05-4db9b7ff8fc7" providerId="ADAL" clId="{BD56DF93-3764-4E24-9782-505437499B9E}" dt="2024-09-12T19:03:25.239" v="49" actId="47"/>
        <pc:sldMkLst>
          <pc:docMk/>
          <pc:sldMk cId="2716968415" sldId="2147481314"/>
        </pc:sldMkLst>
      </pc:sldChg>
      <pc:sldChg chg="del">
        <pc:chgData name="David Vachala" userId="91433487-0c4d-408d-9c05-4db9b7ff8fc7" providerId="ADAL" clId="{BD56DF93-3764-4E24-9782-505437499B9E}" dt="2024-09-12T19:03:23.417" v="48" actId="47"/>
        <pc:sldMkLst>
          <pc:docMk/>
          <pc:sldMk cId="1115379560" sldId="2147481315"/>
        </pc:sldMkLst>
      </pc:sldChg>
      <pc:sldChg chg="del">
        <pc:chgData name="David Vachala" userId="91433487-0c4d-408d-9c05-4db9b7ff8fc7" providerId="ADAL" clId="{BD56DF93-3764-4E24-9782-505437499B9E}" dt="2024-09-12T19:03:32.488" v="55" actId="47"/>
        <pc:sldMkLst>
          <pc:docMk/>
          <pc:sldMk cId="899642720" sldId="2147481316"/>
        </pc:sldMkLst>
      </pc:sldChg>
      <pc:sldChg chg="del">
        <pc:chgData name="David Vachala" userId="91433487-0c4d-408d-9c05-4db9b7ff8fc7" providerId="ADAL" clId="{BD56DF93-3764-4E24-9782-505437499B9E}" dt="2024-09-12T19:03:20.072" v="47" actId="47"/>
        <pc:sldMkLst>
          <pc:docMk/>
          <pc:sldMk cId="2470432979" sldId="2147481317"/>
        </pc:sldMkLst>
      </pc:sldChg>
      <pc:sldChg chg="addSp delSp modSp new mod">
        <pc:chgData name="David Vachala" userId="91433487-0c4d-408d-9c05-4db9b7ff8fc7" providerId="ADAL" clId="{BD56DF93-3764-4E24-9782-505437499B9E}" dt="2024-09-24T18:58:25.123" v="670" actId="1076"/>
        <pc:sldMkLst>
          <pc:docMk/>
          <pc:sldMk cId="3354364979" sldId="2147481319"/>
        </pc:sldMkLst>
        <pc:spChg chg="mod">
          <ac:chgData name="David Vachala" userId="91433487-0c4d-408d-9c05-4db9b7ff8fc7" providerId="ADAL" clId="{BD56DF93-3764-4E24-9782-505437499B9E}" dt="2024-09-24T18:39:15.001" v="242" actId="20577"/>
          <ac:spMkLst>
            <pc:docMk/>
            <pc:sldMk cId="3354364979" sldId="2147481319"/>
            <ac:spMk id="2" creationId="{DB2EB904-B830-06F8-BFA4-C2CF5E8087BA}"/>
          </ac:spMkLst>
        </pc:spChg>
        <pc:spChg chg="add del mod">
          <ac:chgData name="David Vachala" userId="91433487-0c4d-408d-9c05-4db9b7ff8fc7" providerId="ADAL" clId="{BD56DF93-3764-4E24-9782-505437499B9E}" dt="2024-09-24T18:58:15.118" v="666" actId="27636"/>
          <ac:spMkLst>
            <pc:docMk/>
            <pc:sldMk cId="3354364979" sldId="214748131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8:58:22.976" v="669" actId="1076"/>
          <ac:spMkLst>
            <pc:docMk/>
            <pc:sldMk cId="3354364979" sldId="2147481319"/>
            <ac:spMk id="8" creationId="{68FC3F2D-9E9D-22B9-F1A7-A47B7FFE7AA6}"/>
          </ac:spMkLst>
        </pc:spChg>
        <pc:picChg chg="add del mod">
          <ac:chgData name="David Vachala" userId="91433487-0c4d-408d-9c05-4db9b7ff8fc7" providerId="ADAL" clId="{BD56DF93-3764-4E24-9782-505437499B9E}" dt="2024-09-24T18:58:04.468" v="660" actId="478"/>
          <ac:picMkLst>
            <pc:docMk/>
            <pc:sldMk cId="3354364979" sldId="2147481319"/>
            <ac:picMk id="6" creationId="{5F0CB7D5-0E2A-BBB9-3C3C-AE70C97D687A}"/>
          </ac:picMkLst>
        </pc:picChg>
        <pc:picChg chg="add mod">
          <ac:chgData name="David Vachala" userId="91433487-0c4d-408d-9c05-4db9b7ff8fc7" providerId="ADAL" clId="{BD56DF93-3764-4E24-9782-505437499B9E}" dt="2024-09-24T18:39:35.239" v="247"/>
          <ac:picMkLst>
            <pc:docMk/>
            <pc:sldMk cId="3354364979" sldId="2147481319"/>
            <ac:picMk id="1026" creationId="{D09D3633-6DAA-4B37-09CC-672FBE0D68DE}"/>
          </ac:picMkLst>
        </pc:picChg>
        <pc:picChg chg="add mod">
          <ac:chgData name="David Vachala" userId="91433487-0c4d-408d-9c05-4db9b7ff8fc7" providerId="ADAL" clId="{BD56DF93-3764-4E24-9782-505437499B9E}" dt="2024-09-24T18:58:25.123" v="670" actId="1076"/>
          <ac:picMkLst>
            <pc:docMk/>
            <pc:sldMk cId="3354364979" sldId="2147481319"/>
            <ac:picMk id="1028" creationId="{F10B93BE-A182-8CF1-059B-BAB7277F2E99}"/>
          </ac:picMkLst>
        </pc:picChg>
      </pc:sldChg>
      <pc:sldChg chg="new del">
        <pc:chgData name="David Vachala" userId="91433487-0c4d-408d-9c05-4db9b7ff8fc7" providerId="ADAL" clId="{BD56DF93-3764-4E24-9782-505437499B9E}" dt="2024-09-25T10:57:06.192" v="976" actId="47"/>
        <pc:sldMkLst>
          <pc:docMk/>
          <pc:sldMk cId="1335466112" sldId="2147481320"/>
        </pc:sldMkLst>
      </pc:sldChg>
      <pc:sldChg chg="new del">
        <pc:chgData name="David Vachala" userId="91433487-0c4d-408d-9c05-4db9b7ff8fc7" providerId="ADAL" clId="{BD56DF93-3764-4E24-9782-505437499B9E}" dt="2024-09-24T19:38:49.081" v="974" actId="47"/>
        <pc:sldMkLst>
          <pc:docMk/>
          <pc:sldMk cId="3590019731" sldId="2147481321"/>
        </pc:sldMkLst>
      </pc:sldChg>
      <pc:sldChg chg="addSp delSp modSp add mod">
        <pc:chgData name="David Vachala" userId="91433487-0c4d-408d-9c05-4db9b7ff8fc7" providerId="ADAL" clId="{BD56DF93-3764-4E24-9782-505437499B9E}" dt="2024-09-24T18:57:47.436" v="659" actId="1076"/>
        <pc:sldMkLst>
          <pc:docMk/>
          <pc:sldMk cId="3079182513" sldId="2147481322"/>
        </pc:sldMkLst>
        <pc:spChg chg="mod">
          <ac:chgData name="David Vachala" userId="91433487-0c4d-408d-9c05-4db9b7ff8fc7" providerId="ADAL" clId="{BD56DF93-3764-4E24-9782-505437499B9E}" dt="2024-09-24T18:43:12.342" v="453" actId="20577"/>
          <ac:spMkLst>
            <pc:docMk/>
            <pc:sldMk cId="3079182513" sldId="214748132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4:33.126" v="469" actId="20577"/>
          <ac:spMkLst>
            <pc:docMk/>
            <pc:sldMk cId="3079182513" sldId="2147481322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44:52.389" v="470" actId="478"/>
          <ac:picMkLst>
            <pc:docMk/>
            <pc:sldMk cId="3079182513" sldId="2147481322"/>
            <ac:picMk id="6" creationId="{E4FF32DD-DAC8-A920-E825-163F46628F81}"/>
          </ac:picMkLst>
        </pc:picChg>
        <pc:picChg chg="add del mod">
          <ac:chgData name="David Vachala" userId="91433487-0c4d-408d-9c05-4db9b7ff8fc7" providerId="ADAL" clId="{BD56DF93-3764-4E24-9782-505437499B9E}" dt="2024-09-24T18:57:16.401" v="651" actId="478"/>
          <ac:picMkLst>
            <pc:docMk/>
            <pc:sldMk cId="3079182513" sldId="2147481322"/>
            <ac:picMk id="8" creationId="{0A6BC44E-F7B8-8A41-5878-C72A1DDE5636}"/>
          </ac:picMkLst>
        </pc:picChg>
        <pc:picChg chg="add del mod">
          <ac:chgData name="David Vachala" userId="91433487-0c4d-408d-9c05-4db9b7ff8fc7" providerId="ADAL" clId="{BD56DF93-3764-4E24-9782-505437499B9E}" dt="2024-09-24T18:57:40.958" v="655" actId="478"/>
          <ac:picMkLst>
            <pc:docMk/>
            <pc:sldMk cId="3079182513" sldId="2147481322"/>
            <ac:picMk id="6146" creationId="{2F21B6FF-2A6A-821C-34B9-9F8C8B21E815}"/>
          </ac:picMkLst>
        </pc:picChg>
        <pc:picChg chg="add mod">
          <ac:chgData name="David Vachala" userId="91433487-0c4d-408d-9c05-4db9b7ff8fc7" providerId="ADAL" clId="{BD56DF93-3764-4E24-9782-505437499B9E}" dt="2024-09-24T18:57:47.436" v="659" actId="1076"/>
          <ac:picMkLst>
            <pc:docMk/>
            <pc:sldMk cId="3079182513" sldId="2147481322"/>
            <ac:picMk id="6148" creationId="{78BDD1D1-ED27-D01A-AA15-DD5421CC5D2A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7:05.888" v="650" actId="1076"/>
        <pc:sldMkLst>
          <pc:docMk/>
          <pc:sldMk cId="2406362547" sldId="2147481323"/>
        </pc:sldMkLst>
        <pc:spChg chg="mod">
          <ac:chgData name="David Vachala" userId="91433487-0c4d-408d-9c05-4db9b7ff8fc7" providerId="ADAL" clId="{BD56DF93-3764-4E24-9782-505437499B9E}" dt="2024-09-24T18:46:07.534" v="529" actId="20577"/>
          <ac:spMkLst>
            <pc:docMk/>
            <pc:sldMk cId="2406362547" sldId="2147481323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7:06.487" v="543" actId="20577"/>
          <ac:spMkLst>
            <pc:docMk/>
            <pc:sldMk cId="2406362547" sldId="2147481323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54.176" v="647" actId="478"/>
          <ac:picMkLst>
            <pc:docMk/>
            <pc:sldMk cId="2406362547" sldId="2147481323"/>
            <ac:picMk id="6" creationId="{9BB98C65-5312-DD1E-493C-B0DAA13A84E7}"/>
          </ac:picMkLst>
        </pc:picChg>
        <pc:picChg chg="add mod">
          <ac:chgData name="David Vachala" userId="91433487-0c4d-408d-9c05-4db9b7ff8fc7" providerId="ADAL" clId="{BD56DF93-3764-4E24-9782-505437499B9E}" dt="2024-09-24T18:57:05.888" v="650" actId="1076"/>
          <ac:picMkLst>
            <pc:docMk/>
            <pc:sldMk cId="2406362547" sldId="2147481323"/>
            <ac:picMk id="5122" creationId="{D577BC2B-2464-0034-C874-11FA8CB7D221}"/>
          </ac:picMkLst>
        </pc:picChg>
      </pc:sldChg>
      <pc:sldChg chg="addSp delSp modSp add del mod">
        <pc:chgData name="David Vachala" userId="91433487-0c4d-408d-9c05-4db9b7ff8fc7" providerId="ADAL" clId="{BD56DF93-3764-4E24-9782-505437499B9E}" dt="2024-09-24T18:56:39.065" v="646" actId="5793"/>
        <pc:sldMkLst>
          <pc:docMk/>
          <pc:sldMk cId="3303910980" sldId="2147481324"/>
        </pc:sldMkLst>
        <pc:spChg chg="mod">
          <ac:chgData name="David Vachala" userId="91433487-0c4d-408d-9c05-4db9b7ff8fc7" providerId="ADAL" clId="{BD56DF93-3764-4E24-9782-505437499B9E}" dt="2024-09-24T18:49:18.910" v="568" actId="20577"/>
          <ac:spMkLst>
            <pc:docMk/>
            <pc:sldMk cId="3303910980" sldId="2147481324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6:39.065" v="646" actId="5793"/>
          <ac:spMkLst>
            <pc:docMk/>
            <pc:sldMk cId="3303910980" sldId="2147481324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18.597" v="639" actId="478"/>
          <ac:picMkLst>
            <pc:docMk/>
            <pc:sldMk cId="3303910980" sldId="2147481324"/>
            <ac:picMk id="6" creationId="{119212EB-1F3B-1A09-1AB9-471FCFC9237D}"/>
          </ac:picMkLst>
        </pc:picChg>
        <pc:picChg chg="add mod">
          <ac:chgData name="David Vachala" userId="91433487-0c4d-408d-9c05-4db9b7ff8fc7" providerId="ADAL" clId="{BD56DF93-3764-4E24-9782-505437499B9E}" dt="2024-09-24T18:56:35.857" v="644" actId="1076"/>
          <ac:picMkLst>
            <pc:docMk/>
            <pc:sldMk cId="3303910980" sldId="2147481324"/>
            <ac:picMk id="4098" creationId="{5B963DEC-0FEA-EBC4-DD96-83182EA60350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5:59.464" v="636" actId="33524"/>
        <pc:sldMkLst>
          <pc:docMk/>
          <pc:sldMk cId="634596184" sldId="2147481325"/>
        </pc:sldMkLst>
        <pc:spChg chg="mod">
          <ac:chgData name="David Vachala" userId="91433487-0c4d-408d-9c05-4db9b7ff8fc7" providerId="ADAL" clId="{BD56DF93-3764-4E24-9782-505437499B9E}" dt="2024-09-24T18:55:59.464" v="636" actId="33524"/>
          <ac:spMkLst>
            <pc:docMk/>
            <pc:sldMk cId="634596184" sldId="2147481325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4:25.585" v="616" actId="20577"/>
          <ac:spMkLst>
            <pc:docMk/>
            <pc:sldMk cId="634596184" sldId="2147481325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5:48.347" v="632" actId="478"/>
          <ac:picMkLst>
            <pc:docMk/>
            <pc:sldMk cId="634596184" sldId="2147481325"/>
            <ac:picMk id="6" creationId="{6022939F-B395-F1C4-BFDA-072873FE5BA9}"/>
          </ac:picMkLst>
        </pc:picChg>
        <pc:picChg chg="add mod">
          <ac:chgData name="David Vachala" userId="91433487-0c4d-408d-9c05-4db9b7ff8fc7" providerId="ADAL" clId="{BD56DF93-3764-4E24-9782-505437499B9E}" dt="2024-09-24T18:55:55.407" v="635" actId="14100"/>
          <ac:picMkLst>
            <pc:docMk/>
            <pc:sldMk cId="634596184" sldId="2147481325"/>
            <ac:picMk id="3074" creationId="{913965F9-C573-D61B-A747-64D24F070AF2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3:56.474" v="735" actId="20577"/>
        <pc:sldMkLst>
          <pc:docMk/>
          <pc:sldMk cId="2667727811" sldId="2147481326"/>
        </pc:sldMkLst>
        <pc:spChg chg="mod">
          <ac:chgData name="David Vachala" userId="91433487-0c4d-408d-9c05-4db9b7ff8fc7" providerId="ADAL" clId="{BD56DF93-3764-4E24-9782-505437499B9E}" dt="2024-09-24T19:03:56.474" v="735" actId="20577"/>
          <ac:spMkLst>
            <pc:docMk/>
            <pc:sldMk cId="2667727811" sldId="2147481326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3:13.979" v="686" actId="27636"/>
          <ac:spMkLst>
            <pc:docMk/>
            <pc:sldMk cId="2667727811" sldId="2147481326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3:27.335" v="689" actId="20577"/>
          <ac:spMkLst>
            <pc:docMk/>
            <pc:sldMk cId="2667727811" sldId="2147481326"/>
            <ac:spMk id="8" creationId="{47C40E3E-2E78-B4B6-60C6-4D19236B4C8F}"/>
          </ac:spMkLst>
        </pc:spChg>
        <pc:picChg chg="add mod">
          <ac:chgData name="David Vachala" userId="91433487-0c4d-408d-9c05-4db9b7ff8fc7" providerId="ADAL" clId="{BD56DF93-3764-4E24-9782-505437499B9E}" dt="2024-09-24T19:03:11.489" v="684" actId="14100"/>
          <ac:picMkLst>
            <pc:docMk/>
            <pc:sldMk cId="2667727811" sldId="2147481326"/>
            <ac:picMk id="6" creationId="{6FBA0F14-FABB-CB84-8AD7-0103C03B3071}"/>
          </ac:picMkLst>
        </pc:picChg>
      </pc:sldChg>
      <pc:sldChg chg="addSp modSp add mod ord">
        <pc:chgData name="David Vachala" userId="91433487-0c4d-408d-9c05-4db9b7ff8fc7" providerId="ADAL" clId="{BD56DF93-3764-4E24-9782-505437499B9E}" dt="2024-09-24T19:02:24.509" v="672"/>
        <pc:sldMkLst>
          <pc:docMk/>
          <pc:sldMk cId="463551462" sldId="2147481327"/>
        </pc:sldMkLst>
        <pc:spChg chg="mod">
          <ac:chgData name="David Vachala" userId="91433487-0c4d-408d-9c05-4db9b7ff8fc7" providerId="ADAL" clId="{BD56DF93-3764-4E24-9782-505437499B9E}" dt="2024-09-24T18:55:10.199" v="623" actId="14100"/>
          <ac:spMkLst>
            <pc:docMk/>
            <pc:sldMk cId="463551462" sldId="2147481327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8:55:29.829" v="629" actId="14100"/>
          <ac:picMkLst>
            <pc:docMk/>
            <pc:sldMk cId="463551462" sldId="2147481327"/>
            <ac:picMk id="2050" creationId="{E1574861-9744-268B-1CE3-454A03DC64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6:54.897" v="777" actId="27636"/>
        <pc:sldMkLst>
          <pc:docMk/>
          <pc:sldMk cId="2053426267" sldId="2147481328"/>
        </pc:sldMkLst>
        <pc:spChg chg="mod">
          <ac:chgData name="David Vachala" userId="91433487-0c4d-408d-9c05-4db9b7ff8fc7" providerId="ADAL" clId="{BD56DF93-3764-4E24-9782-505437499B9E}" dt="2024-09-24T19:04:57.929" v="772" actId="20577"/>
          <ac:spMkLst>
            <pc:docMk/>
            <pc:sldMk cId="2053426267" sldId="2147481328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6:54.897" v="777" actId="27636"/>
          <ac:spMkLst>
            <pc:docMk/>
            <pc:sldMk cId="2053426267" sldId="2147481328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9:04:47.749" v="740" actId="14100"/>
          <ac:picMkLst>
            <pc:docMk/>
            <pc:sldMk cId="2053426267" sldId="2147481328"/>
            <ac:picMk id="6" creationId="{E49B1164-3D72-9FDD-3B32-523A8B17DCD8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9:17.188" v="829" actId="1076"/>
        <pc:sldMkLst>
          <pc:docMk/>
          <pc:sldMk cId="4231525774" sldId="2147481329"/>
        </pc:sldMkLst>
        <pc:spChg chg="mod">
          <ac:chgData name="David Vachala" userId="91433487-0c4d-408d-9c05-4db9b7ff8fc7" providerId="ADAL" clId="{BD56DF93-3764-4E24-9782-505437499B9E}" dt="2024-09-24T19:07:56.705" v="791"/>
          <ac:spMkLst>
            <pc:docMk/>
            <pc:sldMk cId="4231525774" sldId="2147481329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8:08.565" v="827" actId="20577"/>
          <ac:spMkLst>
            <pc:docMk/>
            <pc:sldMk cId="4231525774" sldId="214748132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9:17.188" v="829" actId="1076"/>
          <ac:spMkLst>
            <pc:docMk/>
            <pc:sldMk cId="4231525774" sldId="2147481329"/>
            <ac:spMk id="8" creationId="{CF72CE8A-7DD8-B792-F458-D17555AEC9F4}"/>
          </ac:spMkLst>
        </pc:spChg>
        <pc:picChg chg="add mod">
          <ac:chgData name="David Vachala" userId="91433487-0c4d-408d-9c05-4db9b7ff8fc7" providerId="ADAL" clId="{BD56DF93-3764-4E24-9782-505437499B9E}" dt="2024-09-24T19:07:47.115" v="785" actId="1076"/>
          <ac:picMkLst>
            <pc:docMk/>
            <pc:sldMk cId="4231525774" sldId="2147481329"/>
            <ac:picMk id="6" creationId="{F95BC675-9A68-35C7-171A-47F128F155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28:26.952" v="950" actId="1076"/>
        <pc:sldMkLst>
          <pc:docMk/>
          <pc:sldMk cId="1102261046" sldId="2147481330"/>
        </pc:sldMkLst>
        <pc:spChg chg="mod">
          <ac:chgData name="David Vachala" userId="91433487-0c4d-408d-9c05-4db9b7ff8fc7" providerId="ADAL" clId="{BD56DF93-3764-4E24-9782-505437499B9E}" dt="2024-09-24T19:26:45.960" v="930" actId="20577"/>
          <ac:spMkLst>
            <pc:docMk/>
            <pc:sldMk cId="1102261046" sldId="2147481330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27:04.984" v="935" actId="20577"/>
          <ac:spMkLst>
            <pc:docMk/>
            <pc:sldMk cId="1102261046" sldId="2147481330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28:26.952" v="950" actId="1076"/>
          <ac:spMkLst>
            <pc:docMk/>
            <pc:sldMk cId="1102261046" sldId="2147481330"/>
            <ac:spMk id="6" creationId="{2E687018-A0BD-F23E-C8B7-C493281442A6}"/>
          </ac:spMkLst>
        </pc:spChg>
        <pc:picChg chg="add mod">
          <ac:chgData name="David Vachala" userId="91433487-0c4d-408d-9c05-4db9b7ff8fc7" providerId="ADAL" clId="{BD56DF93-3764-4E24-9782-505437499B9E}" dt="2024-09-24T19:26:24.585" v="921" actId="1076"/>
          <ac:picMkLst>
            <pc:docMk/>
            <pc:sldMk cId="1102261046" sldId="2147481330"/>
            <ac:picMk id="9218" creationId="{B7983463-21A6-41A5-236C-D5F96087A060}"/>
          </ac:picMkLst>
        </pc:picChg>
      </pc:sldChg>
      <pc:sldChg chg="add del">
        <pc:chgData name="David Vachala" userId="91433487-0c4d-408d-9c05-4db9b7ff8fc7" providerId="ADAL" clId="{BD56DF93-3764-4E24-9782-505437499B9E}" dt="2024-09-24T18:55:01.814" v="622"/>
        <pc:sldMkLst>
          <pc:docMk/>
          <pc:sldMk cId="1771168510" sldId="2147481330"/>
        </pc:sldMkLst>
      </pc:sldChg>
      <pc:sldChg chg="addSp delSp modSp add mod">
        <pc:chgData name="David Vachala" userId="91433487-0c4d-408d-9c05-4db9b7ff8fc7" providerId="ADAL" clId="{BD56DF93-3764-4E24-9782-505437499B9E}" dt="2024-09-24T19:28:12.485" v="948" actId="1076"/>
        <pc:sldMkLst>
          <pc:docMk/>
          <pc:sldMk cId="2487079044" sldId="2147481331"/>
        </pc:sldMkLst>
        <pc:spChg chg="mod">
          <ac:chgData name="David Vachala" userId="91433487-0c4d-408d-9c05-4db9b7ff8fc7" providerId="ADAL" clId="{BD56DF93-3764-4E24-9782-505437499B9E}" dt="2024-09-24T19:28:00.466" v="946" actId="20577"/>
          <ac:spMkLst>
            <pc:docMk/>
            <pc:sldMk cId="2487079044" sldId="2147481331"/>
            <ac:spMk id="3" creationId="{74FBB5C8-1AC9-78B7-A7E6-977E18DC68BA}"/>
          </ac:spMkLst>
        </pc:spChg>
        <pc:spChg chg="add del">
          <ac:chgData name="David Vachala" userId="91433487-0c4d-408d-9c05-4db9b7ff8fc7" providerId="ADAL" clId="{BD56DF93-3764-4E24-9782-505437499B9E}" dt="2024-09-24T19:27:34.612" v="938" actId="478"/>
          <ac:spMkLst>
            <pc:docMk/>
            <pc:sldMk cId="2487079044" sldId="2147481331"/>
            <ac:spMk id="5" creationId="{C910B27A-2E9F-FF40-04D4-0145379ECCD9}"/>
          </ac:spMkLst>
        </pc:spChg>
        <pc:spChg chg="add mod">
          <ac:chgData name="David Vachala" userId="91433487-0c4d-408d-9c05-4db9b7ff8fc7" providerId="ADAL" clId="{BD56DF93-3764-4E24-9782-505437499B9E}" dt="2024-09-24T19:28:12.485" v="948" actId="1076"/>
          <ac:spMkLst>
            <pc:docMk/>
            <pc:sldMk cId="2487079044" sldId="2147481331"/>
            <ac:spMk id="9" creationId="{C2D158B2-52C9-8292-FD14-63CEC99B308F}"/>
          </ac:spMkLst>
        </pc:spChg>
        <pc:picChg chg="add mod">
          <ac:chgData name="David Vachala" userId="91433487-0c4d-408d-9c05-4db9b7ff8fc7" providerId="ADAL" clId="{BD56DF93-3764-4E24-9782-505437499B9E}" dt="2024-09-24T19:27:41.094" v="941" actId="14100"/>
          <ac:picMkLst>
            <pc:docMk/>
            <pc:sldMk cId="2487079044" sldId="2147481331"/>
            <ac:picMk id="7" creationId="{5FCE615E-B60E-1DFC-604C-35CDF624EC75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30:57.747" v="969" actId="1076"/>
        <pc:sldMkLst>
          <pc:docMk/>
          <pc:sldMk cId="3680975076" sldId="2147481332"/>
        </pc:sldMkLst>
        <pc:spChg chg="mod">
          <ac:chgData name="David Vachala" userId="91433487-0c4d-408d-9c05-4db9b7ff8fc7" providerId="ADAL" clId="{BD56DF93-3764-4E24-9782-505437499B9E}" dt="2024-09-24T19:30:26.432" v="967" actId="27636"/>
          <ac:spMkLst>
            <pc:docMk/>
            <pc:sldMk cId="3680975076" sldId="214748133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30:16.613" v="962"/>
          <ac:spMkLst>
            <pc:docMk/>
            <pc:sldMk cId="3680975076" sldId="2147481332"/>
            <ac:spMk id="3" creationId="{74FBB5C8-1AC9-78B7-A7E6-977E18DC68BA}"/>
          </ac:spMkLst>
        </pc:spChg>
        <pc:spChg chg="add">
          <ac:chgData name="David Vachala" userId="91433487-0c4d-408d-9c05-4db9b7ff8fc7" providerId="ADAL" clId="{BD56DF93-3764-4E24-9782-505437499B9E}" dt="2024-09-24T19:29:20.421" v="952"/>
          <ac:spMkLst>
            <pc:docMk/>
            <pc:sldMk cId="3680975076" sldId="2147481332"/>
            <ac:spMk id="5" creationId="{657A241B-614C-AC91-417F-AEA233C9930B}"/>
          </ac:spMkLst>
        </pc:spChg>
        <pc:spChg chg="add mod">
          <ac:chgData name="David Vachala" userId="91433487-0c4d-408d-9c05-4db9b7ff8fc7" providerId="ADAL" clId="{BD56DF93-3764-4E24-9782-505437499B9E}" dt="2024-09-24T19:30:57.747" v="969" actId="1076"/>
          <ac:spMkLst>
            <pc:docMk/>
            <pc:sldMk cId="3680975076" sldId="2147481332"/>
            <ac:spMk id="9" creationId="{DABB828D-81C0-0591-88F1-367A6BE618B9}"/>
          </ac:spMkLst>
        </pc:spChg>
        <pc:picChg chg="add mod">
          <ac:chgData name="David Vachala" userId="91433487-0c4d-408d-9c05-4db9b7ff8fc7" providerId="ADAL" clId="{BD56DF93-3764-4E24-9782-505437499B9E}" dt="2024-09-24T19:29:41.185" v="955" actId="14100"/>
          <ac:picMkLst>
            <pc:docMk/>
            <pc:sldMk cId="3680975076" sldId="2147481332"/>
            <ac:picMk id="7" creationId="{80EED245-3FFC-0858-F1E2-60A8D6B5C8A9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13:15.329" v="849" actId="1076"/>
        <pc:sldMkLst>
          <pc:docMk/>
          <pc:sldMk cId="1066677339" sldId="2147481333"/>
        </pc:sldMkLst>
        <pc:spChg chg="mod">
          <ac:chgData name="David Vachala" userId="91433487-0c4d-408d-9c05-4db9b7ff8fc7" providerId="ADAL" clId="{BD56DF93-3764-4E24-9782-505437499B9E}" dt="2024-09-24T19:12:39.484" v="842" actId="27636"/>
          <ac:spMkLst>
            <pc:docMk/>
            <pc:sldMk cId="1066677339" sldId="2147481333"/>
            <ac:spMk id="2" creationId="{CE97521A-D023-B87B-C9F2-9D09D25E1F59}"/>
          </ac:spMkLst>
        </pc:spChg>
        <pc:spChg chg="mod">
          <ac:chgData name="David Vachala" userId="91433487-0c4d-408d-9c05-4db9b7ff8fc7" providerId="ADAL" clId="{BD56DF93-3764-4E24-9782-505437499B9E}" dt="2024-09-24T19:13:00.851" v="845"/>
          <ac:spMkLst>
            <pc:docMk/>
            <pc:sldMk cId="1066677339" sldId="2147481333"/>
            <ac:spMk id="3" creationId="{FF5A90DD-56AA-E292-A69A-24A86D96FE17}"/>
          </ac:spMkLst>
        </pc:spChg>
        <pc:spChg chg="add mod">
          <ac:chgData name="David Vachala" userId="91433487-0c4d-408d-9c05-4db9b7ff8fc7" providerId="ADAL" clId="{BD56DF93-3764-4E24-9782-505437499B9E}" dt="2024-09-24T19:13:15.329" v="849" actId="1076"/>
          <ac:spMkLst>
            <pc:docMk/>
            <pc:sldMk cId="1066677339" sldId="2147481333"/>
            <ac:spMk id="8" creationId="{AAAC589D-7D64-A311-385D-B1DE77DC987B}"/>
          </ac:spMkLst>
        </pc:spChg>
        <pc:picChg chg="add mod">
          <ac:chgData name="David Vachala" userId="91433487-0c4d-408d-9c05-4db9b7ff8fc7" providerId="ADAL" clId="{BD56DF93-3764-4E24-9782-505437499B9E}" dt="2024-09-24T19:11:25.678" v="834" actId="1076"/>
          <ac:picMkLst>
            <pc:docMk/>
            <pc:sldMk cId="1066677339" sldId="2147481333"/>
            <ac:picMk id="6" creationId="{B2BEE0EC-C7F6-73FC-AD91-C0AB2D257E1F}"/>
          </ac:picMkLst>
        </pc:picChg>
      </pc:sldChg>
      <pc:sldChg chg="addSp delSp modSp new mod">
        <pc:chgData name="David Vachala" userId="91433487-0c4d-408d-9c05-4db9b7ff8fc7" providerId="ADAL" clId="{BD56DF93-3764-4E24-9782-505437499B9E}" dt="2024-09-24T19:15:43.753" v="872" actId="1076"/>
        <pc:sldMkLst>
          <pc:docMk/>
          <pc:sldMk cId="1703471933" sldId="2147481334"/>
        </pc:sldMkLst>
        <pc:spChg chg="mod">
          <ac:chgData name="David Vachala" userId="91433487-0c4d-408d-9c05-4db9b7ff8fc7" providerId="ADAL" clId="{BD56DF93-3764-4E24-9782-505437499B9E}" dt="2024-09-24T19:14:51.098" v="855" actId="27636"/>
          <ac:spMkLst>
            <pc:docMk/>
            <pc:sldMk cId="1703471933" sldId="2147481334"/>
            <ac:spMk id="2" creationId="{9B644C79-DF2B-ADAE-EFAA-0294B988E428}"/>
          </ac:spMkLst>
        </pc:spChg>
        <pc:spChg chg="del mod">
          <ac:chgData name="David Vachala" userId="91433487-0c4d-408d-9c05-4db9b7ff8fc7" providerId="ADAL" clId="{BD56DF93-3764-4E24-9782-505437499B9E}" dt="2024-09-24T19:15:21.139" v="861" actId="478"/>
          <ac:spMkLst>
            <pc:docMk/>
            <pc:sldMk cId="1703471933" sldId="2147481334"/>
            <ac:spMk id="3" creationId="{ACD240E6-DDA3-F7E9-D123-B2C463DEAB9E}"/>
          </ac:spMkLst>
        </pc:spChg>
        <pc:spChg chg="add mod">
          <ac:chgData name="David Vachala" userId="91433487-0c4d-408d-9c05-4db9b7ff8fc7" providerId="ADAL" clId="{BD56DF93-3764-4E24-9782-505437499B9E}" dt="2024-09-24T19:15:43.753" v="872" actId="1076"/>
          <ac:spMkLst>
            <pc:docMk/>
            <pc:sldMk cId="1703471933" sldId="2147481334"/>
            <ac:spMk id="6" creationId="{AD42269F-0F47-6676-720D-123834A520D8}"/>
          </ac:spMkLst>
        </pc:spChg>
        <pc:picChg chg="add mod">
          <ac:chgData name="David Vachala" userId="91433487-0c4d-408d-9c05-4db9b7ff8fc7" providerId="ADAL" clId="{BD56DF93-3764-4E24-9782-505437499B9E}" dt="2024-09-24T19:15:39.587" v="870" actId="1076"/>
          <ac:picMkLst>
            <pc:docMk/>
            <pc:sldMk cId="1703471933" sldId="2147481334"/>
            <ac:picMk id="7170" creationId="{47F54674-9583-B4CB-CAFC-8D2D712B9D39}"/>
          </ac:picMkLst>
        </pc:picChg>
        <pc:picChg chg="add mod">
          <ac:chgData name="David Vachala" userId="91433487-0c4d-408d-9c05-4db9b7ff8fc7" providerId="ADAL" clId="{BD56DF93-3764-4E24-9782-505437499B9E}" dt="2024-09-24T19:15:31.887" v="867" actId="1076"/>
          <ac:picMkLst>
            <pc:docMk/>
            <pc:sldMk cId="1703471933" sldId="2147481334"/>
            <ac:picMk id="7172" creationId="{A0B260CA-18C7-5301-C735-58E34FD72398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23:20.823" v="917" actId="20577"/>
        <pc:sldMkLst>
          <pc:docMk/>
          <pc:sldMk cId="4039528481" sldId="2147481335"/>
        </pc:sldMkLst>
        <pc:spChg chg="mod">
          <ac:chgData name="David Vachala" userId="91433487-0c4d-408d-9c05-4db9b7ff8fc7" providerId="ADAL" clId="{BD56DF93-3764-4E24-9782-505437499B9E}" dt="2024-09-24T19:23:20.823" v="917" actId="20577"/>
          <ac:spMkLst>
            <pc:docMk/>
            <pc:sldMk cId="4039528481" sldId="2147481335"/>
            <ac:spMk id="2" creationId="{FF3789E6-1662-7B1C-6E58-14135116649A}"/>
          </ac:spMkLst>
        </pc:spChg>
        <pc:spChg chg="mod">
          <ac:chgData name="David Vachala" userId="91433487-0c4d-408d-9c05-4db9b7ff8fc7" providerId="ADAL" clId="{BD56DF93-3764-4E24-9782-505437499B9E}" dt="2024-09-24T19:23:06.560" v="882"/>
          <ac:spMkLst>
            <pc:docMk/>
            <pc:sldMk cId="4039528481" sldId="2147481335"/>
            <ac:spMk id="3" creationId="{87C4EDFE-1707-DEBF-36F3-E0A5386C9BA3}"/>
          </ac:spMkLst>
        </pc:spChg>
        <pc:spChg chg="add">
          <ac:chgData name="David Vachala" userId="91433487-0c4d-408d-9c05-4db9b7ff8fc7" providerId="ADAL" clId="{BD56DF93-3764-4E24-9782-505437499B9E}" dt="2024-09-24T19:22:02.170" v="875"/>
          <ac:spMkLst>
            <pc:docMk/>
            <pc:sldMk cId="4039528481" sldId="2147481335"/>
            <ac:spMk id="5" creationId="{DB1B18C1-8977-88C3-D55A-14905BE73ED0}"/>
          </ac:spMkLst>
        </pc:spChg>
        <pc:spChg chg="add mod">
          <ac:chgData name="David Vachala" userId="91433487-0c4d-408d-9c05-4db9b7ff8fc7" providerId="ADAL" clId="{BD56DF93-3764-4E24-9782-505437499B9E}" dt="2024-09-24T19:22:07.574" v="876"/>
          <ac:spMkLst>
            <pc:docMk/>
            <pc:sldMk cId="4039528481" sldId="2147481335"/>
            <ac:spMk id="6" creationId="{EAADFBCC-5AB5-C757-B330-3158B51D6E53}"/>
          </ac:spMkLst>
        </pc:spChg>
        <pc:picChg chg="add mod">
          <ac:chgData name="David Vachala" userId="91433487-0c4d-408d-9c05-4db9b7ff8fc7" providerId="ADAL" clId="{BD56DF93-3764-4E24-9782-505437499B9E}" dt="2024-09-24T19:22:26.746" v="879" actId="14100"/>
          <ac:picMkLst>
            <pc:docMk/>
            <pc:sldMk cId="4039528481" sldId="2147481335"/>
            <ac:picMk id="8" creationId="{3C883E6F-6CEF-8739-2BDB-0E93CE5B8520}"/>
          </ac:picMkLst>
        </pc:picChg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71929652" sldId="2147481336"/>
        </pc:sldMkLst>
      </pc:sldChg>
      <pc:sldChg chg="new del">
        <pc:chgData name="David Vachala" userId="91433487-0c4d-408d-9c05-4db9b7ff8fc7" providerId="ADAL" clId="{BD56DF93-3764-4E24-9782-505437499B9E}" dt="2024-09-24T19:37:42.248" v="971" actId="47"/>
        <pc:sldMkLst>
          <pc:docMk/>
          <pc:sldMk cId="3929483094" sldId="2147481336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20883044" sldId="2147481337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600960516" sldId="2147481338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1448474662" sldId="2147481339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635870544" sldId="2147481340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4020479179" sldId="2147481341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094710697" sldId="2147481342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21441120" sldId="214748134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17193132" sldId="214748134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106941848" sldId="214748134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026064298" sldId="214748134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19310727" sldId="214748134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100135915" sldId="214748134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682237151" sldId="214748134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531875836" sldId="214748135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46645756" sldId="214748135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289910181" sldId="2147481352"/>
        </pc:sldMkLst>
      </pc:sldChg>
      <pc:sldMasterChg chg="addSldLayout delSldLayout">
        <pc:chgData name="David Vachala" userId="91433487-0c4d-408d-9c05-4db9b7ff8fc7" providerId="ADAL" clId="{BD56DF93-3764-4E24-9782-505437499B9E}" dt="2024-09-12T19:03:02.851" v="4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BD56DF93-3764-4E24-9782-505437499B9E}" dt="2024-09-12T19:03:02.851" v="4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EF6F2B60-0E8E-4088-9A4E-A5AB42ABD5F7}"/>
    <pc:docChg chg="undo custSel addSld delSld modSld sldOrd modSection">
      <pc:chgData name="David Vachala" userId="91433487-0c4d-408d-9c05-4db9b7ff8fc7" providerId="ADAL" clId="{EF6F2B60-0E8E-4088-9A4E-A5AB42ABD5F7}" dt="2024-10-25T17:53:24.755" v="721" actId="47"/>
      <pc:docMkLst>
        <pc:docMk/>
      </pc:docMkLst>
      <pc:sldChg chg="modSp mod">
        <pc:chgData name="David Vachala" userId="91433487-0c4d-408d-9c05-4db9b7ff8fc7" providerId="ADAL" clId="{EF6F2B60-0E8E-4088-9A4E-A5AB42ABD5F7}" dt="2024-10-17T19:12:25.401" v="8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6F2B60-0E8E-4088-9A4E-A5AB42ABD5F7}" dt="2024-10-17T19:12:25.401" v="8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addSp modSp mod">
        <pc:chgData name="David Vachala" userId="91433487-0c4d-408d-9c05-4db9b7ff8fc7" providerId="ADAL" clId="{EF6F2B60-0E8E-4088-9A4E-A5AB42ABD5F7}" dt="2024-10-17T19:21:25.688" v="187" actId="20577"/>
        <pc:sldMkLst>
          <pc:docMk/>
          <pc:sldMk cId="1743216632" sldId="261"/>
        </pc:sldMkLst>
        <pc:spChg chg="add">
          <ac:chgData name="David Vachala" userId="91433487-0c4d-408d-9c05-4db9b7ff8fc7" providerId="ADAL" clId="{EF6F2B60-0E8E-4088-9A4E-A5AB42ABD5F7}" dt="2024-10-17T19:19:00.570" v="148"/>
          <ac:spMkLst>
            <pc:docMk/>
            <pc:sldMk cId="1743216632" sldId="261"/>
            <ac:spMk id="25" creationId="{73EF96B8-76F8-23EA-DF02-FCEEE10F9950}"/>
          </ac:spMkLst>
        </pc:spChg>
        <pc:spChg chg="mod">
          <ac:chgData name="David Vachala" userId="91433487-0c4d-408d-9c05-4db9b7ff8fc7" providerId="ADAL" clId="{EF6F2B60-0E8E-4088-9A4E-A5AB42ABD5F7}" dt="2024-10-17T19:11:24.671" v="19" actId="20577"/>
          <ac:spMkLst>
            <pc:docMk/>
            <pc:sldMk cId="1743216632" sldId="261"/>
            <ac:spMk id="29" creationId="{CB892594-7024-4545-AEF5-72B22C06A1A3}"/>
          </ac:spMkLst>
        </pc:spChg>
        <pc:spChg chg="add">
          <ac:chgData name="David Vachala" userId="91433487-0c4d-408d-9c05-4db9b7ff8fc7" providerId="ADAL" clId="{EF6F2B60-0E8E-4088-9A4E-A5AB42ABD5F7}" dt="2024-10-17T19:19:05.075" v="149"/>
          <ac:spMkLst>
            <pc:docMk/>
            <pc:sldMk cId="1743216632" sldId="261"/>
            <ac:spMk id="35" creationId="{FF3A9F74-71D1-6E37-0892-CE9ABE2E4924}"/>
          </ac:spMkLst>
        </pc:spChg>
        <pc:spChg chg="add">
          <ac:chgData name="David Vachala" userId="91433487-0c4d-408d-9c05-4db9b7ff8fc7" providerId="ADAL" clId="{EF6F2B60-0E8E-4088-9A4E-A5AB42ABD5F7}" dt="2024-10-17T19:19:13.438" v="151"/>
          <ac:spMkLst>
            <pc:docMk/>
            <pc:sldMk cId="1743216632" sldId="261"/>
            <ac:spMk id="36" creationId="{90A816E0-4548-8B27-1498-EA0B8E247D68}"/>
          </ac:spMkLst>
        </pc:spChg>
        <pc:spChg chg="mod">
          <ac:chgData name="David Vachala" userId="91433487-0c4d-408d-9c05-4db9b7ff8fc7" providerId="ADAL" clId="{EF6F2B60-0E8E-4088-9A4E-A5AB42ABD5F7}" dt="2024-10-17T19:14:14.359" v="128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6F2B60-0E8E-4088-9A4E-A5AB42ABD5F7}" dt="2024-10-17T19:21:20.833" v="18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6F2B60-0E8E-4088-9A4E-A5AB42ABD5F7}" dt="2024-10-17T19:18:08.866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6F2B60-0E8E-4088-9A4E-A5AB42ABD5F7}" dt="2024-10-17T19:21:25.688" v="18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6F2B60-0E8E-4088-9A4E-A5AB42ABD5F7}" dt="2024-10-17T19:16:32.886" v="130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6F2B60-0E8E-4088-9A4E-A5AB42ABD5F7}" dt="2024-10-17T19:18:00.148" v="132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6F2B60-0E8E-4088-9A4E-A5AB42ABD5F7}" dt="2024-10-17T19:11:33.569" v="25" actId="47"/>
        <pc:sldMkLst>
          <pc:docMk/>
          <pc:sldMk cId="3698344380" sldId="2147468960"/>
        </pc:sldMkLst>
      </pc:sldChg>
      <pc:sldChg chg="del">
        <pc:chgData name="David Vachala" userId="91433487-0c4d-408d-9c05-4db9b7ff8fc7" providerId="ADAL" clId="{EF6F2B60-0E8E-4088-9A4E-A5AB42ABD5F7}" dt="2024-10-17T19:11:33.845" v="26" actId="47"/>
        <pc:sldMkLst>
          <pc:docMk/>
          <pc:sldMk cId="497644256" sldId="2147468961"/>
        </pc:sldMkLst>
      </pc:sldChg>
      <pc:sldChg chg="del">
        <pc:chgData name="David Vachala" userId="91433487-0c4d-408d-9c05-4db9b7ff8fc7" providerId="ADAL" clId="{EF6F2B60-0E8E-4088-9A4E-A5AB42ABD5F7}" dt="2024-10-17T19:11:34.060" v="27" actId="47"/>
        <pc:sldMkLst>
          <pc:docMk/>
          <pc:sldMk cId="935840356" sldId="2147468962"/>
        </pc:sldMkLst>
      </pc:sldChg>
      <pc:sldChg chg="del">
        <pc:chgData name="David Vachala" userId="91433487-0c4d-408d-9c05-4db9b7ff8fc7" providerId="ADAL" clId="{EF6F2B60-0E8E-4088-9A4E-A5AB42ABD5F7}" dt="2024-10-17T19:11:34.267" v="28" actId="47"/>
        <pc:sldMkLst>
          <pc:docMk/>
          <pc:sldMk cId="434766629" sldId="2147468963"/>
        </pc:sldMkLst>
      </pc:sldChg>
      <pc:sldChg chg="del">
        <pc:chgData name="David Vachala" userId="91433487-0c4d-408d-9c05-4db9b7ff8fc7" providerId="ADAL" clId="{EF6F2B60-0E8E-4088-9A4E-A5AB42ABD5F7}" dt="2024-10-17T19:11:32.214" v="20" actId="47"/>
        <pc:sldMkLst>
          <pc:docMk/>
          <pc:sldMk cId="1903793807" sldId="2147468966"/>
        </pc:sldMkLst>
      </pc:sldChg>
      <pc:sldChg chg="del">
        <pc:chgData name="David Vachala" userId="91433487-0c4d-408d-9c05-4db9b7ff8fc7" providerId="ADAL" clId="{EF6F2B60-0E8E-4088-9A4E-A5AB42ABD5F7}" dt="2024-10-17T19:11:32.555" v="21" actId="47"/>
        <pc:sldMkLst>
          <pc:docMk/>
          <pc:sldMk cId="710295476" sldId="2147468967"/>
        </pc:sldMkLst>
      </pc:sldChg>
      <pc:sldChg chg="del">
        <pc:chgData name="David Vachala" userId="91433487-0c4d-408d-9c05-4db9b7ff8fc7" providerId="ADAL" clId="{EF6F2B60-0E8E-4088-9A4E-A5AB42ABD5F7}" dt="2024-10-17T19:11:35.541" v="32" actId="47"/>
        <pc:sldMkLst>
          <pc:docMk/>
          <pc:sldMk cId="4130976494" sldId="2147468968"/>
        </pc:sldMkLst>
      </pc:sldChg>
      <pc:sldChg chg="del">
        <pc:chgData name="David Vachala" userId="91433487-0c4d-408d-9c05-4db9b7ff8fc7" providerId="ADAL" clId="{EF6F2B60-0E8E-4088-9A4E-A5AB42ABD5F7}" dt="2024-10-17T19:11:35.820" v="33" actId="47"/>
        <pc:sldMkLst>
          <pc:docMk/>
          <pc:sldMk cId="545209406" sldId="2147468969"/>
        </pc:sldMkLst>
      </pc:sldChg>
      <pc:sldChg chg="del">
        <pc:chgData name="David Vachala" userId="91433487-0c4d-408d-9c05-4db9b7ff8fc7" providerId="ADAL" clId="{EF6F2B60-0E8E-4088-9A4E-A5AB42ABD5F7}" dt="2024-10-17T19:11:33.077" v="23" actId="47"/>
        <pc:sldMkLst>
          <pc:docMk/>
          <pc:sldMk cId="3758750498" sldId="2147468970"/>
        </pc:sldMkLst>
      </pc:sldChg>
      <pc:sldChg chg="del">
        <pc:chgData name="David Vachala" userId="91433487-0c4d-408d-9c05-4db9b7ff8fc7" providerId="ADAL" clId="{EF6F2B60-0E8E-4088-9A4E-A5AB42ABD5F7}" dt="2024-10-17T19:11:33.327" v="24" actId="47"/>
        <pc:sldMkLst>
          <pc:docMk/>
          <pc:sldMk cId="770049797" sldId="2147468971"/>
        </pc:sldMkLst>
      </pc:sldChg>
      <pc:sldChg chg="del">
        <pc:chgData name="David Vachala" userId="91433487-0c4d-408d-9c05-4db9b7ff8fc7" providerId="ADAL" clId="{EF6F2B60-0E8E-4088-9A4E-A5AB42ABD5F7}" dt="2024-10-17T19:11:32.851" v="22" actId="47"/>
        <pc:sldMkLst>
          <pc:docMk/>
          <pc:sldMk cId="1282644362" sldId="2147468972"/>
        </pc:sldMkLst>
      </pc:sldChg>
      <pc:sldChg chg="del">
        <pc:chgData name="David Vachala" userId="91433487-0c4d-408d-9c05-4db9b7ff8fc7" providerId="ADAL" clId="{EF6F2B60-0E8E-4088-9A4E-A5AB42ABD5F7}" dt="2024-10-17T19:11:36.202" v="34" actId="47"/>
        <pc:sldMkLst>
          <pc:docMk/>
          <pc:sldMk cId="1465958584" sldId="2147468974"/>
        </pc:sldMkLst>
      </pc:sldChg>
      <pc:sldChg chg="del">
        <pc:chgData name="David Vachala" userId="91433487-0c4d-408d-9c05-4db9b7ff8fc7" providerId="ADAL" clId="{EF6F2B60-0E8E-4088-9A4E-A5AB42ABD5F7}" dt="2024-10-17T19:11:36.516" v="35" actId="47"/>
        <pc:sldMkLst>
          <pc:docMk/>
          <pc:sldMk cId="3343844020" sldId="2147468975"/>
        </pc:sldMkLst>
      </pc:sldChg>
      <pc:sldChg chg="del">
        <pc:chgData name="David Vachala" userId="91433487-0c4d-408d-9c05-4db9b7ff8fc7" providerId="ADAL" clId="{EF6F2B60-0E8E-4088-9A4E-A5AB42ABD5F7}" dt="2024-10-17T19:11:37.088" v="36" actId="47"/>
        <pc:sldMkLst>
          <pc:docMk/>
          <pc:sldMk cId="1618938410" sldId="2147468976"/>
        </pc:sldMkLst>
      </pc:sldChg>
      <pc:sldChg chg="del">
        <pc:chgData name="David Vachala" userId="91433487-0c4d-408d-9c05-4db9b7ff8fc7" providerId="ADAL" clId="{EF6F2B60-0E8E-4088-9A4E-A5AB42ABD5F7}" dt="2024-10-17T19:11:37.563" v="37" actId="47"/>
        <pc:sldMkLst>
          <pc:docMk/>
          <pc:sldMk cId="2385382139" sldId="2147468977"/>
        </pc:sldMkLst>
      </pc:sldChg>
      <pc:sldChg chg="del">
        <pc:chgData name="David Vachala" userId="91433487-0c4d-408d-9c05-4db9b7ff8fc7" providerId="ADAL" clId="{EF6F2B60-0E8E-4088-9A4E-A5AB42ABD5F7}" dt="2024-10-17T19:11:38.671" v="39" actId="47"/>
        <pc:sldMkLst>
          <pc:docMk/>
          <pc:sldMk cId="3725312618" sldId="2147468978"/>
        </pc:sldMkLst>
      </pc:sldChg>
      <pc:sldChg chg="del">
        <pc:chgData name="David Vachala" userId="91433487-0c4d-408d-9c05-4db9b7ff8fc7" providerId="ADAL" clId="{EF6F2B60-0E8E-4088-9A4E-A5AB42ABD5F7}" dt="2024-10-17T19:11:35.140" v="31" actId="47"/>
        <pc:sldMkLst>
          <pc:docMk/>
          <pc:sldMk cId="2694394990" sldId="2147478277"/>
        </pc:sldMkLst>
      </pc:sldChg>
      <pc:sldChg chg="del">
        <pc:chgData name="David Vachala" userId="91433487-0c4d-408d-9c05-4db9b7ff8fc7" providerId="ADAL" clId="{EF6F2B60-0E8E-4088-9A4E-A5AB42ABD5F7}" dt="2024-10-17T19:11:38.194" v="38" actId="47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EF6F2B60-0E8E-4088-9A4E-A5AB42ABD5F7}" dt="2024-10-17T19:25:07.379" v="216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EF6F2B60-0E8E-4088-9A4E-A5AB42ABD5F7}" dt="2024-10-17T19:24:05.509" v="207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7T19:23:21.335" v="192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5:07.379" v="216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3:05.384" v="189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57.455" v="52" actId="47"/>
        <pc:sldMkLst>
          <pc:docMk/>
          <pc:sldMk cId="3354364979" sldId="2147481319"/>
        </pc:sldMkLst>
      </pc:sldChg>
      <pc:sldChg chg="del">
        <pc:chgData name="David Vachala" userId="91433487-0c4d-408d-9c05-4db9b7ff8fc7" providerId="ADAL" clId="{EF6F2B60-0E8E-4088-9A4E-A5AB42ABD5F7}" dt="2024-10-17T19:11:59.326" v="53" actId="47"/>
        <pc:sldMkLst>
          <pc:docMk/>
          <pc:sldMk cId="3079182513" sldId="2147481322"/>
        </pc:sldMkLst>
      </pc:sldChg>
      <pc:sldChg chg="del">
        <pc:chgData name="David Vachala" userId="91433487-0c4d-408d-9c05-4db9b7ff8fc7" providerId="ADAL" clId="{EF6F2B60-0E8E-4088-9A4E-A5AB42ABD5F7}" dt="2024-10-17T19:11:59.750" v="54" actId="47"/>
        <pc:sldMkLst>
          <pc:docMk/>
          <pc:sldMk cId="2406362547" sldId="2147481323"/>
        </pc:sldMkLst>
      </pc:sldChg>
      <pc:sldChg chg="del">
        <pc:chgData name="David Vachala" userId="91433487-0c4d-408d-9c05-4db9b7ff8fc7" providerId="ADAL" clId="{EF6F2B60-0E8E-4088-9A4E-A5AB42ABD5F7}" dt="2024-10-17T19:12:00.084" v="55" actId="47"/>
        <pc:sldMkLst>
          <pc:docMk/>
          <pc:sldMk cId="3303910980" sldId="2147481324"/>
        </pc:sldMkLst>
      </pc:sldChg>
      <pc:sldChg chg="del">
        <pc:chgData name="David Vachala" userId="91433487-0c4d-408d-9c05-4db9b7ff8fc7" providerId="ADAL" clId="{EF6F2B60-0E8E-4088-9A4E-A5AB42ABD5F7}" dt="2024-10-17T19:12:00.314" v="56" actId="47"/>
        <pc:sldMkLst>
          <pc:docMk/>
          <pc:sldMk cId="634596184" sldId="2147481325"/>
        </pc:sldMkLst>
      </pc:sldChg>
      <pc:sldChg chg="del">
        <pc:chgData name="David Vachala" userId="91433487-0c4d-408d-9c05-4db9b7ff8fc7" providerId="ADAL" clId="{EF6F2B60-0E8E-4088-9A4E-A5AB42ABD5F7}" dt="2024-10-17T19:12:01.415" v="58" actId="47"/>
        <pc:sldMkLst>
          <pc:docMk/>
          <pc:sldMk cId="2667727811" sldId="2147481326"/>
        </pc:sldMkLst>
      </pc:sldChg>
      <pc:sldChg chg="del">
        <pc:chgData name="David Vachala" userId="91433487-0c4d-408d-9c05-4db9b7ff8fc7" providerId="ADAL" clId="{EF6F2B60-0E8E-4088-9A4E-A5AB42ABD5F7}" dt="2024-10-17T19:12:00.886" v="57" actId="47"/>
        <pc:sldMkLst>
          <pc:docMk/>
          <pc:sldMk cId="463551462" sldId="2147481327"/>
        </pc:sldMkLst>
      </pc:sldChg>
      <pc:sldChg chg="del">
        <pc:chgData name="David Vachala" userId="91433487-0c4d-408d-9c05-4db9b7ff8fc7" providerId="ADAL" clId="{EF6F2B60-0E8E-4088-9A4E-A5AB42ABD5F7}" dt="2024-10-17T19:12:03.603" v="62" actId="47"/>
        <pc:sldMkLst>
          <pc:docMk/>
          <pc:sldMk cId="2053426267" sldId="2147481328"/>
        </pc:sldMkLst>
      </pc:sldChg>
      <pc:sldChg chg="del">
        <pc:chgData name="David Vachala" userId="91433487-0c4d-408d-9c05-4db9b7ff8fc7" providerId="ADAL" clId="{EF6F2B60-0E8E-4088-9A4E-A5AB42ABD5F7}" dt="2024-10-17T19:12:04.116" v="63" actId="47"/>
        <pc:sldMkLst>
          <pc:docMk/>
          <pc:sldMk cId="4231525774" sldId="2147481329"/>
        </pc:sldMkLst>
      </pc:sldChg>
      <pc:sldChg chg="del">
        <pc:chgData name="David Vachala" userId="91433487-0c4d-408d-9c05-4db9b7ff8fc7" providerId="ADAL" clId="{EF6F2B60-0E8E-4088-9A4E-A5AB42ABD5F7}" dt="2024-10-17T19:12:04.612" v="64" actId="47"/>
        <pc:sldMkLst>
          <pc:docMk/>
          <pc:sldMk cId="1102261046" sldId="2147481330"/>
        </pc:sldMkLst>
      </pc:sldChg>
      <pc:sldChg chg="del">
        <pc:chgData name="David Vachala" userId="91433487-0c4d-408d-9c05-4db9b7ff8fc7" providerId="ADAL" clId="{EF6F2B60-0E8E-4088-9A4E-A5AB42ABD5F7}" dt="2024-10-17T19:12:05.106" v="65" actId="47"/>
        <pc:sldMkLst>
          <pc:docMk/>
          <pc:sldMk cId="2487079044" sldId="2147481331"/>
        </pc:sldMkLst>
      </pc:sldChg>
      <pc:sldChg chg="del">
        <pc:chgData name="David Vachala" userId="91433487-0c4d-408d-9c05-4db9b7ff8fc7" providerId="ADAL" clId="{EF6F2B60-0E8E-4088-9A4E-A5AB42ABD5F7}" dt="2024-10-17T19:12:05.704" v="66" actId="47"/>
        <pc:sldMkLst>
          <pc:docMk/>
          <pc:sldMk cId="3680975076" sldId="2147481332"/>
        </pc:sldMkLst>
      </pc:sldChg>
      <pc:sldChg chg="del">
        <pc:chgData name="David Vachala" userId="91433487-0c4d-408d-9c05-4db9b7ff8fc7" providerId="ADAL" clId="{EF6F2B60-0E8E-4088-9A4E-A5AB42ABD5F7}" dt="2024-10-17T19:12:01.991" v="59" actId="47"/>
        <pc:sldMkLst>
          <pc:docMk/>
          <pc:sldMk cId="1066677339" sldId="2147481333"/>
        </pc:sldMkLst>
      </pc:sldChg>
      <pc:sldChg chg="del">
        <pc:chgData name="David Vachala" userId="91433487-0c4d-408d-9c05-4db9b7ff8fc7" providerId="ADAL" clId="{EF6F2B60-0E8E-4088-9A4E-A5AB42ABD5F7}" dt="2024-10-17T19:12:02.535" v="60" actId="47"/>
        <pc:sldMkLst>
          <pc:docMk/>
          <pc:sldMk cId="1703471933" sldId="2147481334"/>
        </pc:sldMkLst>
      </pc:sldChg>
      <pc:sldChg chg="del">
        <pc:chgData name="David Vachala" userId="91433487-0c4d-408d-9c05-4db9b7ff8fc7" providerId="ADAL" clId="{EF6F2B60-0E8E-4088-9A4E-A5AB42ABD5F7}" dt="2024-10-17T19:12:03.135" v="61" actId="47"/>
        <pc:sldMkLst>
          <pc:docMk/>
          <pc:sldMk cId="4039528481" sldId="2147481335"/>
        </pc:sldMkLst>
      </pc:sldChg>
      <pc:sldChg chg="addSp modSp mod">
        <pc:chgData name="David Vachala" userId="91433487-0c4d-408d-9c05-4db9b7ff8fc7" providerId="ADAL" clId="{EF6F2B60-0E8E-4088-9A4E-A5AB42ABD5F7}" dt="2024-10-18T18:33:32.481" v="261"/>
        <pc:sldMkLst>
          <pc:docMk/>
          <pc:sldMk cId="3171929652" sldId="2147481336"/>
        </pc:sldMkLst>
        <pc:spChg chg="add">
          <ac:chgData name="David Vachala" userId="91433487-0c4d-408d-9c05-4db9b7ff8fc7" providerId="ADAL" clId="{EF6F2B60-0E8E-4088-9A4E-A5AB42ABD5F7}" dt="2024-10-17T19:27:24.598" v="238"/>
          <ac:spMkLst>
            <pc:docMk/>
            <pc:sldMk cId="3171929652" sldId="2147481336"/>
            <ac:spMk id="2" creationId="{746C0BCA-7039-7514-6E8A-A6327F8C25F3}"/>
          </ac:spMkLst>
        </pc:spChg>
        <pc:spChg chg="mod">
          <ac:chgData name="David Vachala" userId="91433487-0c4d-408d-9c05-4db9b7ff8fc7" providerId="ADAL" clId="{EF6F2B60-0E8E-4088-9A4E-A5AB42ABD5F7}" dt="2024-10-17T19:26:14.106" v="235"/>
          <ac:spMkLst>
            <pc:docMk/>
            <pc:sldMk cId="3171929652" sldId="2147481336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8T18:33:32.481" v="261"/>
          <ac:spMkLst>
            <pc:docMk/>
            <pc:sldMk cId="3171929652" sldId="2147481336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8:19.838" v="258" actId="20577"/>
          <ac:spMkLst>
            <pc:docMk/>
            <pc:sldMk cId="3171929652" sldId="2147481336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5:37.568" v="218"/>
          <ac:picMkLst>
            <pc:docMk/>
            <pc:sldMk cId="3171929652" sldId="214748133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46.911" v="44" actId="47"/>
        <pc:sldMkLst>
          <pc:docMk/>
          <pc:sldMk cId="220883044" sldId="2147481337"/>
        </pc:sldMkLst>
      </pc:sldChg>
      <pc:sldChg chg="del">
        <pc:chgData name="David Vachala" userId="91433487-0c4d-408d-9c05-4db9b7ff8fc7" providerId="ADAL" clId="{EF6F2B60-0E8E-4088-9A4E-A5AB42ABD5F7}" dt="2024-10-17T19:11:49.010" v="45" actId="47"/>
        <pc:sldMkLst>
          <pc:docMk/>
          <pc:sldMk cId="600960516" sldId="2147481338"/>
        </pc:sldMkLst>
      </pc:sldChg>
      <pc:sldChg chg="del">
        <pc:chgData name="David Vachala" userId="91433487-0c4d-408d-9c05-4db9b7ff8fc7" providerId="ADAL" clId="{EF6F2B60-0E8E-4088-9A4E-A5AB42ABD5F7}" dt="2024-10-17T19:11:49.580" v="46" actId="47"/>
        <pc:sldMkLst>
          <pc:docMk/>
          <pc:sldMk cId="1448474662" sldId="2147481339"/>
        </pc:sldMkLst>
      </pc:sldChg>
      <pc:sldChg chg="del">
        <pc:chgData name="David Vachala" userId="91433487-0c4d-408d-9c05-4db9b7ff8fc7" providerId="ADAL" clId="{EF6F2B60-0E8E-4088-9A4E-A5AB42ABD5F7}" dt="2024-10-17T19:11:50.159" v="47" actId="47"/>
        <pc:sldMkLst>
          <pc:docMk/>
          <pc:sldMk cId="2635870544" sldId="2147481340"/>
        </pc:sldMkLst>
      </pc:sldChg>
      <pc:sldChg chg="del">
        <pc:chgData name="David Vachala" userId="91433487-0c4d-408d-9c05-4db9b7ff8fc7" providerId="ADAL" clId="{EF6F2B60-0E8E-4088-9A4E-A5AB42ABD5F7}" dt="2024-10-17T19:11:51.054" v="48" actId="47"/>
        <pc:sldMkLst>
          <pc:docMk/>
          <pc:sldMk cId="4020479179" sldId="2147481341"/>
        </pc:sldMkLst>
      </pc:sldChg>
      <pc:sldChg chg="del">
        <pc:chgData name="David Vachala" userId="91433487-0c4d-408d-9c05-4db9b7ff8fc7" providerId="ADAL" clId="{EF6F2B60-0E8E-4088-9A4E-A5AB42ABD5F7}" dt="2024-10-17T19:11:51.654" v="49" actId="47"/>
        <pc:sldMkLst>
          <pc:docMk/>
          <pc:sldMk cId="3094710697" sldId="2147481342"/>
        </pc:sldMkLst>
      </pc:sldChg>
      <pc:sldChg chg="del">
        <pc:chgData name="David Vachala" userId="91433487-0c4d-408d-9c05-4db9b7ff8fc7" providerId="ADAL" clId="{EF6F2B60-0E8E-4088-9A4E-A5AB42ABD5F7}" dt="2024-10-17T19:11:52.369" v="50" actId="47"/>
        <pc:sldMkLst>
          <pc:docMk/>
          <pc:sldMk cId="3121441120" sldId="2147481343"/>
        </pc:sldMkLst>
      </pc:sldChg>
      <pc:sldChg chg="del">
        <pc:chgData name="David Vachala" userId="91433487-0c4d-408d-9c05-4db9b7ff8fc7" providerId="ADAL" clId="{EF6F2B60-0E8E-4088-9A4E-A5AB42ABD5F7}" dt="2024-10-17T19:11:34.583" v="29" actId="47"/>
        <pc:sldMkLst>
          <pc:docMk/>
          <pc:sldMk cId="3100135915" sldId="2147481348"/>
        </pc:sldMkLst>
      </pc:sldChg>
      <pc:sldChg chg="del">
        <pc:chgData name="David Vachala" userId="91433487-0c4d-408d-9c05-4db9b7ff8fc7" providerId="ADAL" clId="{EF6F2B60-0E8E-4088-9A4E-A5AB42ABD5F7}" dt="2024-10-17T19:11:34.851" v="30" actId="47"/>
        <pc:sldMkLst>
          <pc:docMk/>
          <pc:sldMk cId="682237151" sldId="2147481349"/>
        </pc:sldMkLst>
      </pc:sldChg>
      <pc:sldChg chg="del">
        <pc:chgData name="David Vachala" userId="91433487-0c4d-408d-9c05-4db9b7ff8fc7" providerId="ADAL" clId="{EF6F2B60-0E8E-4088-9A4E-A5AB42ABD5F7}" dt="2024-10-17T19:11:39.296" v="40" actId="47"/>
        <pc:sldMkLst>
          <pc:docMk/>
          <pc:sldMk cId="1531875836" sldId="2147481350"/>
        </pc:sldMkLst>
      </pc:sldChg>
      <pc:sldChg chg="del">
        <pc:chgData name="David Vachala" userId="91433487-0c4d-408d-9c05-4db9b7ff8fc7" providerId="ADAL" clId="{EF6F2B60-0E8E-4088-9A4E-A5AB42ABD5F7}" dt="2024-10-17T19:11:39.990" v="41" actId="47"/>
        <pc:sldMkLst>
          <pc:docMk/>
          <pc:sldMk cId="3246645756" sldId="2147481351"/>
        </pc:sldMkLst>
      </pc:sldChg>
      <pc:sldChg chg="del">
        <pc:chgData name="David Vachala" userId="91433487-0c4d-408d-9c05-4db9b7ff8fc7" providerId="ADAL" clId="{EF6F2B60-0E8E-4088-9A4E-A5AB42ABD5F7}" dt="2024-10-17T19:11:41.357" v="42" actId="47"/>
        <pc:sldMkLst>
          <pc:docMk/>
          <pc:sldMk cId="4289910181" sldId="2147481352"/>
        </pc:sldMkLst>
      </pc:sldChg>
      <pc:sldChg chg="new">
        <pc:chgData name="David Vachala" userId="91433487-0c4d-408d-9c05-4db9b7ff8fc7" providerId="ADAL" clId="{EF6F2B60-0E8E-4088-9A4E-A5AB42ABD5F7}" dt="2024-10-17T19:11:45.709" v="43" actId="680"/>
        <pc:sldMkLst>
          <pc:docMk/>
          <pc:sldMk cId="1783839029" sldId="2147481354"/>
        </pc:sldMkLst>
      </pc:sldChg>
      <pc:sldChg chg="addSp modSp new mod">
        <pc:chgData name="David Vachala" userId="91433487-0c4d-408d-9c05-4db9b7ff8fc7" providerId="ADAL" clId="{EF6F2B60-0E8E-4088-9A4E-A5AB42ABD5F7}" dt="2024-10-25T17:29:09.864" v="305" actId="20577"/>
        <pc:sldMkLst>
          <pc:docMk/>
          <pc:sldMk cId="1099974337" sldId="2147481355"/>
        </pc:sldMkLst>
        <pc:spChg chg="mod">
          <ac:chgData name="David Vachala" userId="91433487-0c4d-408d-9c05-4db9b7ff8fc7" providerId="ADAL" clId="{EF6F2B60-0E8E-4088-9A4E-A5AB42ABD5F7}" dt="2024-10-25T17:27:38.766" v="272" actId="27636"/>
          <ac:spMkLst>
            <pc:docMk/>
            <pc:sldMk cId="1099974337" sldId="2147481355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29:09.864" v="305" actId="20577"/>
          <ac:spMkLst>
            <pc:docMk/>
            <pc:sldMk cId="1099974337" sldId="2147481355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4T17:11:55.613" v="267"/>
          <ac:spMkLst>
            <pc:docMk/>
            <pc:sldMk cId="1099974337" sldId="2147481355"/>
            <ac:spMk id="5" creationId="{382F45A4-3ADC-8ACC-3E77-9E19A87C5F38}"/>
          </ac:spMkLst>
        </pc:spChg>
        <pc:spChg chg="add mod">
          <ac:chgData name="David Vachala" userId="91433487-0c4d-408d-9c05-4db9b7ff8fc7" providerId="ADAL" clId="{EF6F2B60-0E8E-4088-9A4E-A5AB42ABD5F7}" dt="2024-10-25T17:28:53.842" v="298" actId="1076"/>
          <ac:spMkLst>
            <pc:docMk/>
            <pc:sldMk cId="1099974337" sldId="2147481355"/>
            <ac:spMk id="7" creationId="{9EFC4CAB-55F2-B1F0-B98F-DFC897CF1D5A}"/>
          </ac:spMkLst>
        </pc:spChg>
        <pc:picChg chg="add mod">
          <ac:chgData name="David Vachala" userId="91433487-0c4d-408d-9c05-4db9b7ff8fc7" providerId="ADAL" clId="{EF6F2B60-0E8E-4088-9A4E-A5AB42ABD5F7}" dt="2024-10-25T17:27:55.320" v="276" actId="1076"/>
          <ac:picMkLst>
            <pc:docMk/>
            <pc:sldMk cId="1099974337" sldId="2147481355"/>
            <ac:picMk id="1028" creationId="{E5942DA6-20F0-0BB1-A578-452211C1557F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32:18.812" v="343" actId="20577"/>
        <pc:sldMkLst>
          <pc:docMk/>
          <pc:sldMk cId="2194955618" sldId="2147481356"/>
        </pc:sldMkLst>
        <pc:spChg chg="mod">
          <ac:chgData name="David Vachala" userId="91433487-0c4d-408d-9c05-4db9b7ff8fc7" providerId="ADAL" clId="{EF6F2B60-0E8E-4088-9A4E-A5AB42ABD5F7}" dt="2024-10-25T17:31:00.227" v="323" actId="27636"/>
          <ac:spMkLst>
            <pc:docMk/>
            <pc:sldMk cId="2194955618" sldId="2147481356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1:55.429" v="336" actId="27636"/>
          <ac:spMkLst>
            <pc:docMk/>
            <pc:sldMk cId="2194955618" sldId="2147481356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30:22.243" v="310" actId="122"/>
          <ac:spMkLst>
            <pc:docMk/>
            <pc:sldMk cId="2194955618" sldId="2147481356"/>
            <ac:spMk id="5" creationId="{3C28AF63-C336-07C8-FBF4-60E05B7A37C2}"/>
          </ac:spMkLst>
        </pc:spChg>
        <pc:spChg chg="add mod">
          <ac:chgData name="David Vachala" userId="91433487-0c4d-408d-9c05-4db9b7ff8fc7" providerId="ADAL" clId="{EF6F2B60-0E8E-4088-9A4E-A5AB42ABD5F7}" dt="2024-10-25T17:30:29.786" v="314"/>
          <ac:spMkLst>
            <pc:docMk/>
            <pc:sldMk cId="2194955618" sldId="2147481356"/>
            <ac:spMk id="6" creationId="{03A01C24-7098-BAA5-1851-58E9B1F47EBB}"/>
          </ac:spMkLst>
        </pc:spChg>
        <pc:spChg chg="add mod">
          <ac:chgData name="David Vachala" userId="91433487-0c4d-408d-9c05-4db9b7ff8fc7" providerId="ADAL" clId="{EF6F2B60-0E8E-4088-9A4E-A5AB42ABD5F7}" dt="2024-10-25T17:30:29.582" v="313"/>
          <ac:spMkLst>
            <pc:docMk/>
            <pc:sldMk cId="2194955618" sldId="2147481356"/>
            <ac:spMk id="7" creationId="{09D96A95-6C4E-C0ED-71B8-B2033A667C9D}"/>
          </ac:spMkLst>
        </pc:spChg>
        <pc:spChg chg="add mod">
          <ac:chgData name="David Vachala" userId="91433487-0c4d-408d-9c05-4db9b7ff8fc7" providerId="ADAL" clId="{EF6F2B60-0E8E-4088-9A4E-A5AB42ABD5F7}" dt="2024-10-25T17:32:18.812" v="343" actId="20577"/>
          <ac:spMkLst>
            <pc:docMk/>
            <pc:sldMk cId="2194955618" sldId="2147481356"/>
            <ac:spMk id="11" creationId="{61DBDD22-3753-2715-94DA-564740D7F07E}"/>
          </ac:spMkLst>
        </pc:spChg>
        <pc:picChg chg="add mod">
          <ac:chgData name="David Vachala" userId="91433487-0c4d-408d-9c05-4db9b7ff8fc7" providerId="ADAL" clId="{EF6F2B60-0E8E-4088-9A4E-A5AB42ABD5F7}" dt="2024-10-25T17:30:45.968" v="317" actId="1076"/>
          <ac:picMkLst>
            <pc:docMk/>
            <pc:sldMk cId="2194955618" sldId="2147481356"/>
            <ac:picMk id="9" creationId="{772DDED5-A06D-23E2-14B8-A1C34371D1A5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6:50.536" v="377" actId="1076"/>
        <pc:sldMkLst>
          <pc:docMk/>
          <pc:sldMk cId="2110942674" sldId="2147481357"/>
        </pc:sldMkLst>
        <pc:spChg chg="mod">
          <ac:chgData name="David Vachala" userId="91433487-0c4d-408d-9c05-4db9b7ff8fc7" providerId="ADAL" clId="{EF6F2B60-0E8E-4088-9A4E-A5AB42ABD5F7}" dt="2024-10-25T17:33:35.250" v="356" actId="20577"/>
          <ac:spMkLst>
            <pc:docMk/>
            <pc:sldMk cId="2110942674" sldId="2147481357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6:24.679" v="375" actId="27636"/>
          <ac:spMkLst>
            <pc:docMk/>
            <pc:sldMk cId="2110942674" sldId="2147481357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4:39.286" v="357"/>
          <ac:spMkLst>
            <pc:docMk/>
            <pc:sldMk cId="2110942674" sldId="2147481357"/>
            <ac:spMk id="5" creationId="{E01CCB74-6837-7CA3-FB85-6DC40A544C41}"/>
          </ac:spMkLst>
        </pc:spChg>
        <pc:spChg chg="add">
          <ac:chgData name="David Vachala" userId="91433487-0c4d-408d-9c05-4db9b7ff8fc7" providerId="ADAL" clId="{EF6F2B60-0E8E-4088-9A4E-A5AB42ABD5F7}" dt="2024-10-25T17:34:45.956" v="358"/>
          <ac:spMkLst>
            <pc:docMk/>
            <pc:sldMk cId="2110942674" sldId="2147481357"/>
            <ac:spMk id="6" creationId="{F4FA3776-AE61-BCAC-A148-6CDC2891D9EF}"/>
          </ac:spMkLst>
        </pc:spChg>
        <pc:spChg chg="add mod">
          <ac:chgData name="David Vachala" userId="91433487-0c4d-408d-9c05-4db9b7ff8fc7" providerId="ADAL" clId="{EF6F2B60-0E8E-4088-9A4E-A5AB42ABD5F7}" dt="2024-10-25T17:36:50.536" v="377" actId="1076"/>
          <ac:spMkLst>
            <pc:docMk/>
            <pc:sldMk cId="2110942674" sldId="2147481357"/>
            <ac:spMk id="10" creationId="{340674B1-3B12-617F-F54E-67E78869997E}"/>
          </ac:spMkLst>
        </pc:spChg>
        <pc:picChg chg="add mod">
          <ac:chgData name="David Vachala" userId="91433487-0c4d-408d-9c05-4db9b7ff8fc7" providerId="ADAL" clId="{EF6F2B60-0E8E-4088-9A4E-A5AB42ABD5F7}" dt="2024-10-25T17:35:01.720" v="360" actId="1076"/>
          <ac:picMkLst>
            <pc:docMk/>
            <pc:sldMk cId="2110942674" sldId="2147481357"/>
            <ac:picMk id="8" creationId="{CED25936-9547-269B-E3BD-B29FE176F9C6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9:23.276" v="407" actId="20577"/>
        <pc:sldMkLst>
          <pc:docMk/>
          <pc:sldMk cId="3463526780" sldId="2147481358"/>
        </pc:sldMkLst>
        <pc:spChg chg="mod">
          <ac:chgData name="David Vachala" userId="91433487-0c4d-408d-9c05-4db9b7ff8fc7" providerId="ADAL" clId="{EF6F2B60-0E8E-4088-9A4E-A5AB42ABD5F7}" dt="2024-10-25T17:39:23.276" v="407" actId="20577"/>
          <ac:spMkLst>
            <pc:docMk/>
            <pc:sldMk cId="3463526780" sldId="2147481358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8:54.210" v="395" actId="20577"/>
          <ac:spMkLst>
            <pc:docMk/>
            <pc:sldMk cId="3463526780" sldId="2147481358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7:22.525" v="378"/>
          <ac:spMkLst>
            <pc:docMk/>
            <pc:sldMk cId="3463526780" sldId="2147481358"/>
            <ac:spMk id="5" creationId="{A2F8ED58-50FC-DCC6-7B07-4CF09377BE15}"/>
          </ac:spMkLst>
        </pc:spChg>
        <pc:picChg chg="add mod">
          <ac:chgData name="David Vachala" userId="91433487-0c4d-408d-9c05-4db9b7ff8fc7" providerId="ADAL" clId="{EF6F2B60-0E8E-4088-9A4E-A5AB42ABD5F7}" dt="2024-10-25T17:37:56.125" v="382" actId="1076"/>
          <ac:picMkLst>
            <pc:docMk/>
            <pc:sldMk cId="3463526780" sldId="2147481358"/>
            <ac:picMk id="7" creationId="{8A9354BF-56E6-18E5-8C02-25CED17F8782}"/>
          </ac:picMkLst>
        </pc:picChg>
        <pc:picChg chg="add mod">
          <ac:chgData name="David Vachala" userId="91433487-0c4d-408d-9c05-4db9b7ff8fc7" providerId="ADAL" clId="{EF6F2B60-0E8E-4088-9A4E-A5AB42ABD5F7}" dt="2024-10-25T17:37:58.408" v="384" actId="1076"/>
          <ac:picMkLst>
            <pc:docMk/>
            <pc:sldMk cId="3463526780" sldId="2147481358"/>
            <ac:picMk id="9" creationId="{6FB88B97-EBC3-986B-0686-75E3EA292992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45:44.717" v="523" actId="1076"/>
        <pc:sldMkLst>
          <pc:docMk/>
          <pc:sldMk cId="3199756371" sldId="2147481359"/>
        </pc:sldMkLst>
        <pc:spChg chg="mod">
          <ac:chgData name="David Vachala" userId="91433487-0c4d-408d-9c05-4db9b7ff8fc7" providerId="ADAL" clId="{EF6F2B60-0E8E-4088-9A4E-A5AB42ABD5F7}" dt="2024-10-25T17:42:18.249" v="432" actId="404"/>
          <ac:spMkLst>
            <pc:docMk/>
            <pc:sldMk cId="3199756371" sldId="2147481359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3:09.957" v="444" actId="20577"/>
          <ac:spMkLst>
            <pc:docMk/>
            <pc:sldMk cId="3199756371" sldId="2147481359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4.717" v="523" actId="1076"/>
          <ac:spMkLst>
            <pc:docMk/>
            <pc:sldMk cId="3199756371" sldId="2147481359"/>
            <ac:spMk id="6" creationId="{C1CF0625-3D2E-A26C-8AA9-426F9B6868E3}"/>
          </ac:spMkLst>
        </pc:spChg>
      </pc:sldChg>
      <pc:sldChg chg="addSp modSp add mod">
        <pc:chgData name="David Vachala" userId="91433487-0c4d-408d-9c05-4db9b7ff8fc7" providerId="ADAL" clId="{EF6F2B60-0E8E-4088-9A4E-A5AB42ABD5F7}" dt="2024-10-25T17:45:39.649" v="521" actId="1076"/>
        <pc:sldMkLst>
          <pc:docMk/>
          <pc:sldMk cId="3514704513" sldId="2147481360"/>
        </pc:sldMkLst>
        <pc:spChg chg="mod">
          <ac:chgData name="David Vachala" userId="91433487-0c4d-408d-9c05-4db9b7ff8fc7" providerId="ADAL" clId="{EF6F2B60-0E8E-4088-9A4E-A5AB42ABD5F7}" dt="2024-10-25T17:44:54.625" v="518" actId="20577"/>
          <ac:spMkLst>
            <pc:docMk/>
            <pc:sldMk cId="3514704513" sldId="2147481360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4:21.314" v="453"/>
          <ac:spMkLst>
            <pc:docMk/>
            <pc:sldMk cId="3514704513" sldId="2147481360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39.649" v="521" actId="1076"/>
          <ac:spMkLst>
            <pc:docMk/>
            <pc:sldMk cId="3514704513" sldId="2147481360"/>
            <ac:spMk id="6" creationId="{8AFC9889-64F3-3951-4699-33A7899210D9}"/>
          </ac:spMkLst>
        </pc:spChg>
        <pc:picChg chg="add mod">
          <ac:chgData name="David Vachala" userId="91433487-0c4d-408d-9c05-4db9b7ff8fc7" providerId="ADAL" clId="{EF6F2B60-0E8E-4088-9A4E-A5AB42ABD5F7}" dt="2024-10-25T17:45:37.838" v="520" actId="1076"/>
          <ac:picMkLst>
            <pc:docMk/>
            <pc:sldMk cId="3514704513" sldId="2147481360"/>
            <ac:picMk id="6146" creationId="{6369D56F-5895-9FB6-2C15-EDF34352670E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52:15.152" v="716" actId="1076"/>
        <pc:sldMkLst>
          <pc:docMk/>
          <pc:sldMk cId="2158047345" sldId="2147481361"/>
        </pc:sldMkLst>
        <pc:spChg chg="mod">
          <ac:chgData name="David Vachala" userId="91433487-0c4d-408d-9c05-4db9b7ff8fc7" providerId="ADAL" clId="{EF6F2B60-0E8E-4088-9A4E-A5AB42ABD5F7}" dt="2024-10-25T17:51:30.622" v="701" actId="20577"/>
          <ac:spMkLst>
            <pc:docMk/>
            <pc:sldMk cId="2158047345" sldId="2147481361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51:50.486" v="711" actId="27636"/>
          <ac:spMkLst>
            <pc:docMk/>
            <pc:sldMk cId="2158047345" sldId="2147481361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51:56.653" v="712"/>
          <ac:spMkLst>
            <pc:docMk/>
            <pc:sldMk cId="2158047345" sldId="2147481361"/>
            <ac:spMk id="5" creationId="{AB8E10CE-F440-346A-BDEB-CF0B52DEBAA5}"/>
          </ac:spMkLst>
        </pc:spChg>
        <pc:spChg chg="add mod">
          <ac:chgData name="David Vachala" userId="91433487-0c4d-408d-9c05-4db9b7ff8fc7" providerId="ADAL" clId="{EF6F2B60-0E8E-4088-9A4E-A5AB42ABD5F7}" dt="2024-10-25T17:52:15.152" v="716" actId="1076"/>
          <ac:spMkLst>
            <pc:docMk/>
            <pc:sldMk cId="2158047345" sldId="2147481361"/>
            <ac:spMk id="9" creationId="{CC8D3646-5F93-306F-608D-CA8337E2FD6A}"/>
          </ac:spMkLst>
        </pc:spChg>
        <pc:picChg chg="add mod">
          <ac:chgData name="David Vachala" userId="91433487-0c4d-408d-9c05-4db9b7ff8fc7" providerId="ADAL" clId="{EF6F2B60-0E8E-4088-9A4E-A5AB42ABD5F7}" dt="2024-10-25T17:52:07.947" v="714" actId="1076"/>
          <ac:picMkLst>
            <pc:docMk/>
            <pc:sldMk cId="2158047345" sldId="2147481361"/>
            <ac:picMk id="7" creationId="{6EF957AD-FE56-BF2F-8657-CDC9318E52FB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45:48.690" v="525" actId="1076"/>
        <pc:sldMkLst>
          <pc:docMk/>
          <pc:sldMk cId="2184145422" sldId="2147481362"/>
        </pc:sldMkLst>
        <pc:spChg chg="mod">
          <ac:chgData name="David Vachala" userId="91433487-0c4d-408d-9c05-4db9b7ff8fc7" providerId="ADAL" clId="{EF6F2B60-0E8E-4088-9A4E-A5AB42ABD5F7}" dt="2024-10-25T17:41:21.089" v="418" actId="27636"/>
          <ac:spMkLst>
            <pc:docMk/>
            <pc:sldMk cId="2184145422" sldId="2147481362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1:33.918" v="423" actId="20577"/>
          <ac:spMkLst>
            <pc:docMk/>
            <pc:sldMk cId="2184145422" sldId="2147481362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8.690" v="525" actId="1076"/>
          <ac:spMkLst>
            <pc:docMk/>
            <pc:sldMk cId="2184145422" sldId="2147481362"/>
            <ac:spMk id="6" creationId="{05FB553C-BB8C-1B19-5F97-D5A4DE8A5C97}"/>
          </ac:spMkLst>
        </pc:spChg>
        <pc:picChg chg="add mod">
          <ac:chgData name="David Vachala" userId="91433487-0c4d-408d-9c05-4db9b7ff8fc7" providerId="ADAL" clId="{EF6F2B60-0E8E-4088-9A4E-A5AB42ABD5F7}" dt="2024-10-25T17:41:10.983" v="413" actId="1076"/>
          <ac:picMkLst>
            <pc:docMk/>
            <pc:sldMk cId="2184145422" sldId="2147481362"/>
            <ac:picMk id="5122" creationId="{2B7459C2-1304-5BF1-236B-8A01E2789B2B}"/>
          </ac:picMkLst>
        </pc:picChg>
      </pc:sldChg>
      <pc:sldChg chg="add del">
        <pc:chgData name="David Vachala" userId="91433487-0c4d-408d-9c05-4db9b7ff8fc7" providerId="ADAL" clId="{EF6F2B60-0E8E-4088-9A4E-A5AB42ABD5F7}" dt="2024-10-25T17:53:23.249" v="719" actId="47"/>
        <pc:sldMkLst>
          <pc:docMk/>
          <pc:sldMk cId="3859578106" sldId="2147481363"/>
        </pc:sldMkLst>
      </pc:sldChg>
      <pc:sldChg chg="addSp modSp add mod ord">
        <pc:chgData name="David Vachala" userId="91433487-0c4d-408d-9c05-4db9b7ff8fc7" providerId="ADAL" clId="{EF6F2B60-0E8E-4088-9A4E-A5AB42ABD5F7}" dt="2024-10-25T17:50:24.133" v="556"/>
        <pc:sldMkLst>
          <pc:docMk/>
          <pc:sldMk cId="2741452464" sldId="2147481364"/>
        </pc:sldMkLst>
        <pc:spChg chg="mod">
          <ac:chgData name="David Vachala" userId="91433487-0c4d-408d-9c05-4db9b7ff8fc7" providerId="ADAL" clId="{EF6F2B60-0E8E-4088-9A4E-A5AB42ABD5F7}" dt="2024-10-25T17:47:58.928" v="541" actId="27636"/>
          <ac:spMkLst>
            <pc:docMk/>
            <pc:sldMk cId="2741452464" sldId="2147481364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8:40.279" v="552"/>
          <ac:spMkLst>
            <pc:docMk/>
            <pc:sldMk cId="2741452464" sldId="2147481364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8:48.004" v="554" actId="1076"/>
          <ac:spMkLst>
            <pc:docMk/>
            <pc:sldMk cId="2741452464" sldId="2147481364"/>
            <ac:spMk id="10" creationId="{0F86753A-A26E-4564-A11D-A416C9507CF0}"/>
          </ac:spMkLst>
        </pc:spChg>
        <pc:picChg chg="add mod">
          <ac:chgData name="David Vachala" userId="91433487-0c4d-408d-9c05-4db9b7ff8fc7" providerId="ADAL" clId="{EF6F2B60-0E8E-4088-9A4E-A5AB42ABD5F7}" dt="2024-10-25T17:47:11.750" v="532" actId="1076"/>
          <ac:picMkLst>
            <pc:docMk/>
            <pc:sldMk cId="2741452464" sldId="2147481364"/>
            <ac:picMk id="6" creationId="{CB44379A-9EC3-23DB-F0F6-122347AE95B4}"/>
          </ac:picMkLst>
        </pc:picChg>
        <pc:picChg chg="add mod">
          <ac:chgData name="David Vachala" userId="91433487-0c4d-408d-9c05-4db9b7ff8fc7" providerId="ADAL" clId="{EF6F2B60-0E8E-4088-9A4E-A5AB42ABD5F7}" dt="2024-10-25T17:47:38.649" v="536" actId="14100"/>
          <ac:picMkLst>
            <pc:docMk/>
            <pc:sldMk cId="2741452464" sldId="2147481364"/>
            <ac:picMk id="8" creationId="{374032AB-2FF5-CDD2-29AE-20CD2DB0599E}"/>
          </ac:picMkLst>
        </pc:picChg>
      </pc:sldChg>
      <pc:sldChg chg="add del">
        <pc:chgData name="David Vachala" userId="91433487-0c4d-408d-9c05-4db9b7ff8fc7" providerId="ADAL" clId="{EF6F2B60-0E8E-4088-9A4E-A5AB42ABD5F7}" dt="2024-10-25T17:53:24.304" v="720" actId="47"/>
        <pc:sldMkLst>
          <pc:docMk/>
          <pc:sldMk cId="784583542" sldId="2147481365"/>
        </pc:sldMkLst>
      </pc:sldChg>
      <pc:sldChg chg="add del">
        <pc:chgData name="David Vachala" userId="91433487-0c4d-408d-9c05-4db9b7ff8fc7" providerId="ADAL" clId="{EF6F2B60-0E8E-4088-9A4E-A5AB42ABD5F7}" dt="2024-10-25T17:53:24.755" v="721" actId="47"/>
        <pc:sldMkLst>
          <pc:docMk/>
          <pc:sldMk cId="3373994953" sldId="2147481366"/>
        </pc:sldMkLst>
      </pc:sldChg>
      <pc:sldMasterChg chg="delSldLayout">
        <pc:chgData name="David Vachala" userId="91433487-0c4d-408d-9c05-4db9b7ff8fc7" providerId="ADAL" clId="{EF6F2B60-0E8E-4088-9A4E-A5AB42ABD5F7}" dt="2024-10-17T19:11:41.357" v="42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EF6F2B60-0E8E-4088-9A4E-A5AB42ABD5F7}" dt="2024-10-17T19:11:41.357" v="42" actId="47"/>
          <pc:sldLayoutMkLst>
            <pc:docMk/>
            <pc:sldMasterMk cId="2885650283" sldId="2147483648"/>
            <pc:sldLayoutMk cId="2484820661" sldId="2147483667"/>
          </pc:sldLayoutMkLst>
        </pc:sldLayoutChg>
        <pc:sldLayoutChg chg="del">
          <pc:chgData name="David Vachala" userId="91433487-0c4d-408d-9c05-4db9b7ff8fc7" providerId="ADAL" clId="{EF6F2B60-0E8E-4088-9A4E-A5AB42ABD5F7}" dt="2024-10-17T19:11:38.671" v="39" actId="47"/>
          <pc:sldLayoutMkLst>
            <pc:docMk/>
            <pc:sldMasterMk cId="2885650283" sldId="2147483648"/>
            <pc:sldLayoutMk cId="301889793" sldId="2147483668"/>
          </pc:sldLayoutMkLst>
        </pc:sldLayoutChg>
      </pc:sldMasterChg>
    </pc:docChg>
  </pc:docChgLst>
  <pc:docChgLst>
    <pc:chgData name="David Vachala" userId="91433487-0c4d-408d-9c05-4db9b7ff8fc7" providerId="ADAL" clId="{A3358793-9354-4A7D-83A9-CA5EDB9019B6}"/>
    <pc:docChg chg="undo redo custSel addSld delSld modSld sldOrd modSection">
      <pc:chgData name="David Vachala" userId="91433487-0c4d-408d-9c05-4db9b7ff8fc7" providerId="ADAL" clId="{A3358793-9354-4A7D-83A9-CA5EDB9019B6}" dt="2024-07-31T11:46:48.080" v="545" actId="1076"/>
      <pc:docMkLst>
        <pc:docMk/>
      </pc:docMkLst>
      <pc:sldChg chg="modSp mod">
        <pc:chgData name="David Vachala" userId="91433487-0c4d-408d-9c05-4db9b7ff8fc7" providerId="ADAL" clId="{A3358793-9354-4A7D-83A9-CA5EDB9019B6}" dt="2024-07-03T19:58:48.045" v="43" actId="20577"/>
        <pc:sldMkLst>
          <pc:docMk/>
          <pc:sldMk cId="409723674" sldId="259"/>
        </pc:sldMkLst>
        <pc:spChg chg="mod">
          <ac:chgData name="David Vachala" userId="91433487-0c4d-408d-9c05-4db9b7ff8fc7" providerId="ADAL" clId="{A3358793-9354-4A7D-83A9-CA5EDB9019B6}" dt="2024-07-03T19:58:48.045" v="43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A3358793-9354-4A7D-83A9-CA5EDB9019B6}" dt="2024-07-03T20:05:55.903" v="112" actId="20577"/>
        <pc:sldMkLst>
          <pc:docMk/>
          <pc:sldMk cId="1743216632" sldId="261"/>
        </pc:sldMkLst>
        <pc:spChg chg="mod">
          <ac:chgData name="David Vachala" userId="91433487-0c4d-408d-9c05-4db9b7ff8fc7" providerId="ADAL" clId="{A3358793-9354-4A7D-83A9-CA5EDB9019B6}" dt="2024-07-03T19:58:58.996" v="52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A3358793-9354-4A7D-83A9-CA5EDB9019B6}" dt="2024-07-03T20:02:16.681" v="63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A3358793-9354-4A7D-83A9-CA5EDB9019B6}" dt="2024-07-03T20:05:55.903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A3358793-9354-4A7D-83A9-CA5EDB9019B6}" dt="2024-07-03T20:04:14.133" v="110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A3358793-9354-4A7D-83A9-CA5EDB9019B6}" dt="2024-07-03T20:04:27.044" v="111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A3358793-9354-4A7D-83A9-CA5EDB9019B6}" dt="2024-07-03T20:03:38.475" v="8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A3358793-9354-4A7D-83A9-CA5EDB9019B6}" dt="2024-07-03T20:04:01.574" v="8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A3358793-9354-4A7D-83A9-CA5EDB9019B6}" dt="2024-07-03T19:58:21.956" v="28" actId="47"/>
        <pc:sldMkLst>
          <pc:docMk/>
          <pc:sldMk cId="3993935628" sldId="2147481260"/>
        </pc:sldMkLst>
      </pc:sldChg>
      <pc:sldChg chg="modSp mod">
        <pc:chgData name="David Vachala" userId="91433487-0c4d-408d-9c05-4db9b7ff8fc7" providerId="ADAL" clId="{A3358793-9354-4A7D-83A9-CA5EDB9019B6}" dt="2024-07-03T20:12:22.803" v="156" actId="108"/>
        <pc:sldMkLst>
          <pc:docMk/>
          <pc:sldMk cId="530844445" sldId="2147481261"/>
        </pc:sldMkLst>
        <pc:spChg chg="mod">
          <ac:chgData name="David Vachala" userId="91433487-0c4d-408d-9c05-4db9b7ff8fc7" providerId="ADAL" clId="{A3358793-9354-4A7D-83A9-CA5EDB9019B6}" dt="2024-07-03T20:10:36.704" v="136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0:52.975" v="139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2:22.803" v="156" actId="108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09:30.543" v="114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7:53.572" v="1" actId="47"/>
        <pc:sldMkLst>
          <pc:docMk/>
          <pc:sldMk cId="1863653876" sldId="2147481262"/>
        </pc:sldMkLst>
      </pc:sldChg>
      <pc:sldChg chg="del">
        <pc:chgData name="David Vachala" userId="91433487-0c4d-408d-9c05-4db9b7ff8fc7" providerId="ADAL" clId="{A3358793-9354-4A7D-83A9-CA5EDB9019B6}" dt="2024-07-03T19:57:54.635" v="2" actId="47"/>
        <pc:sldMkLst>
          <pc:docMk/>
          <pc:sldMk cId="2631020316" sldId="2147481263"/>
        </pc:sldMkLst>
      </pc:sldChg>
      <pc:sldChg chg="del">
        <pc:chgData name="David Vachala" userId="91433487-0c4d-408d-9c05-4db9b7ff8fc7" providerId="ADAL" clId="{A3358793-9354-4A7D-83A9-CA5EDB9019B6}" dt="2024-07-03T19:57:54.970" v="3" actId="47"/>
        <pc:sldMkLst>
          <pc:docMk/>
          <pc:sldMk cId="3861783714" sldId="2147481264"/>
        </pc:sldMkLst>
      </pc:sldChg>
      <pc:sldChg chg="del">
        <pc:chgData name="David Vachala" userId="91433487-0c4d-408d-9c05-4db9b7ff8fc7" providerId="ADAL" clId="{A3358793-9354-4A7D-83A9-CA5EDB9019B6}" dt="2024-07-03T19:57:55.187" v="4" actId="47"/>
        <pc:sldMkLst>
          <pc:docMk/>
          <pc:sldMk cId="1732868893" sldId="2147481265"/>
        </pc:sldMkLst>
      </pc:sldChg>
      <pc:sldChg chg="del">
        <pc:chgData name="David Vachala" userId="91433487-0c4d-408d-9c05-4db9b7ff8fc7" providerId="ADAL" clId="{A3358793-9354-4A7D-83A9-CA5EDB9019B6}" dt="2024-07-03T19:57:55.389" v="5" actId="47"/>
        <pc:sldMkLst>
          <pc:docMk/>
          <pc:sldMk cId="417723187" sldId="2147481266"/>
        </pc:sldMkLst>
      </pc:sldChg>
      <pc:sldChg chg="del">
        <pc:chgData name="David Vachala" userId="91433487-0c4d-408d-9c05-4db9b7ff8fc7" providerId="ADAL" clId="{A3358793-9354-4A7D-83A9-CA5EDB9019B6}" dt="2024-07-03T19:57:55.610" v="6" actId="47"/>
        <pc:sldMkLst>
          <pc:docMk/>
          <pc:sldMk cId="2276483367" sldId="2147481267"/>
        </pc:sldMkLst>
      </pc:sldChg>
      <pc:sldChg chg="del">
        <pc:chgData name="David Vachala" userId="91433487-0c4d-408d-9c05-4db9b7ff8fc7" providerId="ADAL" clId="{A3358793-9354-4A7D-83A9-CA5EDB9019B6}" dt="2024-07-03T19:57:57.751" v="7" actId="47"/>
        <pc:sldMkLst>
          <pc:docMk/>
          <pc:sldMk cId="2831110412" sldId="2147481268"/>
        </pc:sldMkLst>
      </pc:sldChg>
      <pc:sldChg chg="del">
        <pc:chgData name="David Vachala" userId="91433487-0c4d-408d-9c05-4db9b7ff8fc7" providerId="ADAL" clId="{A3358793-9354-4A7D-83A9-CA5EDB9019B6}" dt="2024-07-03T19:57:57.949" v="8" actId="47"/>
        <pc:sldMkLst>
          <pc:docMk/>
          <pc:sldMk cId="1121350653" sldId="2147481269"/>
        </pc:sldMkLst>
      </pc:sldChg>
      <pc:sldChg chg="del">
        <pc:chgData name="David Vachala" userId="91433487-0c4d-408d-9c05-4db9b7ff8fc7" providerId="ADAL" clId="{A3358793-9354-4A7D-83A9-CA5EDB9019B6}" dt="2024-07-03T19:57:58.166" v="9" actId="47"/>
        <pc:sldMkLst>
          <pc:docMk/>
          <pc:sldMk cId="111488186" sldId="2147481270"/>
        </pc:sldMkLst>
      </pc:sldChg>
      <pc:sldChg chg="del">
        <pc:chgData name="David Vachala" userId="91433487-0c4d-408d-9c05-4db9b7ff8fc7" providerId="ADAL" clId="{A3358793-9354-4A7D-83A9-CA5EDB9019B6}" dt="2024-07-03T19:57:58.595" v="10" actId="47"/>
        <pc:sldMkLst>
          <pc:docMk/>
          <pc:sldMk cId="991732587" sldId="2147481271"/>
        </pc:sldMkLst>
      </pc:sldChg>
      <pc:sldChg chg="del">
        <pc:chgData name="David Vachala" userId="91433487-0c4d-408d-9c05-4db9b7ff8fc7" providerId="ADAL" clId="{A3358793-9354-4A7D-83A9-CA5EDB9019B6}" dt="2024-07-03T19:57:58.789" v="11" actId="47"/>
        <pc:sldMkLst>
          <pc:docMk/>
          <pc:sldMk cId="1356319716" sldId="2147481272"/>
        </pc:sldMkLst>
      </pc:sldChg>
      <pc:sldChg chg="del">
        <pc:chgData name="David Vachala" userId="91433487-0c4d-408d-9c05-4db9b7ff8fc7" providerId="ADAL" clId="{A3358793-9354-4A7D-83A9-CA5EDB9019B6}" dt="2024-07-03T19:57:58.999" v="12" actId="47"/>
        <pc:sldMkLst>
          <pc:docMk/>
          <pc:sldMk cId="629776448" sldId="2147481273"/>
        </pc:sldMkLst>
      </pc:sldChg>
      <pc:sldChg chg="modSp mod">
        <pc:chgData name="David Vachala" userId="91433487-0c4d-408d-9c05-4db9b7ff8fc7" providerId="ADAL" clId="{A3358793-9354-4A7D-83A9-CA5EDB9019B6}" dt="2024-07-03T20:14:24.604" v="175" actId="20577"/>
        <pc:sldMkLst>
          <pc:docMk/>
          <pc:sldMk cId="24915280" sldId="2147481274"/>
        </pc:sldMkLst>
        <pc:spChg chg="mod">
          <ac:chgData name="David Vachala" userId="91433487-0c4d-408d-9c05-4db9b7ff8fc7" providerId="ADAL" clId="{A3358793-9354-4A7D-83A9-CA5EDB9019B6}" dt="2024-07-03T20:13:18.007" v="164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4:10.336" v="16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4:24.604" v="175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12:44.452" v="158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8:06.202" v="14" actId="47"/>
        <pc:sldMkLst>
          <pc:docMk/>
          <pc:sldMk cId="791892494" sldId="2147481275"/>
        </pc:sldMkLst>
      </pc:sldChg>
      <pc:sldChg chg="del">
        <pc:chgData name="David Vachala" userId="91433487-0c4d-408d-9c05-4db9b7ff8fc7" providerId="ADAL" clId="{A3358793-9354-4A7D-83A9-CA5EDB9019B6}" dt="2024-07-03T19:58:08.463" v="15" actId="47"/>
        <pc:sldMkLst>
          <pc:docMk/>
          <pc:sldMk cId="2488030513" sldId="2147481276"/>
        </pc:sldMkLst>
      </pc:sldChg>
      <pc:sldChg chg="del">
        <pc:chgData name="David Vachala" userId="91433487-0c4d-408d-9c05-4db9b7ff8fc7" providerId="ADAL" clId="{A3358793-9354-4A7D-83A9-CA5EDB9019B6}" dt="2024-07-03T19:58:08.874" v="16" actId="47"/>
        <pc:sldMkLst>
          <pc:docMk/>
          <pc:sldMk cId="2649674729" sldId="2147481277"/>
        </pc:sldMkLst>
      </pc:sldChg>
      <pc:sldChg chg="del">
        <pc:chgData name="David Vachala" userId="91433487-0c4d-408d-9c05-4db9b7ff8fc7" providerId="ADAL" clId="{A3358793-9354-4A7D-83A9-CA5EDB9019B6}" dt="2024-07-03T19:58:09.061" v="17" actId="47"/>
        <pc:sldMkLst>
          <pc:docMk/>
          <pc:sldMk cId="2537921188" sldId="2147481278"/>
        </pc:sldMkLst>
      </pc:sldChg>
      <pc:sldChg chg="del">
        <pc:chgData name="David Vachala" userId="91433487-0c4d-408d-9c05-4db9b7ff8fc7" providerId="ADAL" clId="{A3358793-9354-4A7D-83A9-CA5EDB9019B6}" dt="2024-07-03T19:58:09.250" v="18" actId="47"/>
        <pc:sldMkLst>
          <pc:docMk/>
          <pc:sldMk cId="3194758293" sldId="2147481279"/>
        </pc:sldMkLst>
      </pc:sldChg>
      <pc:sldChg chg="del">
        <pc:chgData name="David Vachala" userId="91433487-0c4d-408d-9c05-4db9b7ff8fc7" providerId="ADAL" clId="{A3358793-9354-4A7D-83A9-CA5EDB9019B6}" dt="2024-07-03T19:58:09.444" v="19" actId="47"/>
        <pc:sldMkLst>
          <pc:docMk/>
          <pc:sldMk cId="2597935389" sldId="2147481280"/>
        </pc:sldMkLst>
      </pc:sldChg>
      <pc:sldChg chg="del">
        <pc:chgData name="David Vachala" userId="91433487-0c4d-408d-9c05-4db9b7ff8fc7" providerId="ADAL" clId="{A3358793-9354-4A7D-83A9-CA5EDB9019B6}" dt="2024-07-03T19:58:09.716" v="20" actId="47"/>
        <pc:sldMkLst>
          <pc:docMk/>
          <pc:sldMk cId="1943224042" sldId="2147481281"/>
        </pc:sldMkLst>
      </pc:sldChg>
      <pc:sldChg chg="del">
        <pc:chgData name="David Vachala" userId="91433487-0c4d-408d-9c05-4db9b7ff8fc7" providerId="ADAL" clId="{A3358793-9354-4A7D-83A9-CA5EDB9019B6}" dt="2024-07-03T19:58:10.587" v="21" actId="47"/>
        <pc:sldMkLst>
          <pc:docMk/>
          <pc:sldMk cId="2321986486" sldId="2147481282"/>
        </pc:sldMkLst>
      </pc:sldChg>
      <pc:sldChg chg="del">
        <pc:chgData name="David Vachala" userId="91433487-0c4d-408d-9c05-4db9b7ff8fc7" providerId="ADAL" clId="{A3358793-9354-4A7D-83A9-CA5EDB9019B6}" dt="2024-07-03T19:58:10.776" v="22" actId="47"/>
        <pc:sldMkLst>
          <pc:docMk/>
          <pc:sldMk cId="2904552373" sldId="2147481283"/>
        </pc:sldMkLst>
      </pc:sldChg>
      <pc:sldChg chg="del">
        <pc:chgData name="David Vachala" userId="91433487-0c4d-408d-9c05-4db9b7ff8fc7" providerId="ADAL" clId="{A3358793-9354-4A7D-83A9-CA5EDB9019B6}" dt="2024-07-03T19:58:22.590" v="29" actId="47"/>
        <pc:sldMkLst>
          <pc:docMk/>
          <pc:sldMk cId="3126096773" sldId="2147481284"/>
        </pc:sldMkLst>
      </pc:sldChg>
      <pc:sldChg chg="del">
        <pc:chgData name="David Vachala" userId="91433487-0c4d-408d-9c05-4db9b7ff8fc7" providerId="ADAL" clId="{A3358793-9354-4A7D-83A9-CA5EDB9019B6}" dt="2024-07-03T19:58:22.775" v="30" actId="47"/>
        <pc:sldMkLst>
          <pc:docMk/>
          <pc:sldMk cId="1185249224" sldId="2147481285"/>
        </pc:sldMkLst>
      </pc:sldChg>
      <pc:sldChg chg="del">
        <pc:chgData name="David Vachala" userId="91433487-0c4d-408d-9c05-4db9b7ff8fc7" providerId="ADAL" clId="{A3358793-9354-4A7D-83A9-CA5EDB9019B6}" dt="2024-07-03T19:58:23.420" v="31" actId="47"/>
        <pc:sldMkLst>
          <pc:docMk/>
          <pc:sldMk cId="2351232530" sldId="2147481286"/>
        </pc:sldMkLst>
      </pc:sldChg>
      <pc:sldChg chg="del">
        <pc:chgData name="David Vachala" userId="91433487-0c4d-408d-9c05-4db9b7ff8fc7" providerId="ADAL" clId="{A3358793-9354-4A7D-83A9-CA5EDB9019B6}" dt="2024-07-03T19:58:19.939" v="24" actId="47"/>
        <pc:sldMkLst>
          <pc:docMk/>
          <pc:sldMk cId="3736999597" sldId="2147481287"/>
        </pc:sldMkLst>
      </pc:sldChg>
      <pc:sldChg chg="del">
        <pc:chgData name="David Vachala" userId="91433487-0c4d-408d-9c05-4db9b7ff8fc7" providerId="ADAL" clId="{A3358793-9354-4A7D-83A9-CA5EDB9019B6}" dt="2024-07-03T19:58:21.798" v="27" actId="47"/>
        <pc:sldMkLst>
          <pc:docMk/>
          <pc:sldMk cId="2395698783" sldId="2147481288"/>
        </pc:sldMkLst>
      </pc:sldChg>
      <pc:sldChg chg="del">
        <pc:chgData name="David Vachala" userId="91433487-0c4d-408d-9c05-4db9b7ff8fc7" providerId="ADAL" clId="{A3358793-9354-4A7D-83A9-CA5EDB9019B6}" dt="2024-07-03T19:58:21.151" v="26" actId="47"/>
        <pc:sldMkLst>
          <pc:docMk/>
          <pc:sldMk cId="2171148055" sldId="2147481289"/>
        </pc:sldMkLst>
      </pc:sldChg>
      <pc:sldChg chg="del">
        <pc:chgData name="David Vachala" userId="91433487-0c4d-408d-9c05-4db9b7ff8fc7" providerId="ADAL" clId="{A3358793-9354-4A7D-83A9-CA5EDB9019B6}" dt="2024-07-03T19:58:20.962" v="25" actId="47"/>
        <pc:sldMkLst>
          <pc:docMk/>
          <pc:sldMk cId="4034115241" sldId="2147481290"/>
        </pc:sldMkLst>
      </pc:sldChg>
      <pc:sldChg chg="new">
        <pc:chgData name="David Vachala" userId="91433487-0c4d-408d-9c05-4db9b7ff8fc7" providerId="ADAL" clId="{A3358793-9354-4A7D-83A9-CA5EDB9019B6}" dt="2024-07-03T19:57:51.424" v="0" actId="680"/>
        <pc:sldMkLst>
          <pc:docMk/>
          <pc:sldMk cId="1651044968" sldId="2147481291"/>
        </pc:sldMkLst>
      </pc:sldChg>
      <pc:sldChg chg="add">
        <pc:chgData name="David Vachala" userId="91433487-0c4d-408d-9c05-4db9b7ff8fc7" providerId="ADAL" clId="{A3358793-9354-4A7D-83A9-CA5EDB9019B6}" dt="2024-07-03T19:58:04.418" v="13"/>
        <pc:sldMkLst>
          <pc:docMk/>
          <pc:sldMk cId="945659877" sldId="2147481292"/>
        </pc:sldMkLst>
      </pc:sldChg>
      <pc:sldChg chg="addSp delSp modSp add mod">
        <pc:chgData name="David Vachala" userId="91433487-0c4d-408d-9c05-4db9b7ff8fc7" providerId="ADAL" clId="{A3358793-9354-4A7D-83A9-CA5EDB9019B6}" dt="2024-07-31T11:32:10.667" v="350" actId="14100"/>
        <pc:sldMkLst>
          <pc:docMk/>
          <pc:sldMk cId="4007437166" sldId="2147481293"/>
        </pc:sldMkLst>
        <pc:spChg chg="mod">
          <ac:chgData name="David Vachala" userId="91433487-0c4d-408d-9c05-4db9b7ff8fc7" providerId="ADAL" clId="{A3358793-9354-4A7D-83A9-CA5EDB9019B6}" dt="2024-07-30T18:02:48.579" v="242" actId="20577"/>
          <ac:spMkLst>
            <pc:docMk/>
            <pc:sldMk cId="4007437166" sldId="2147481293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2:10.986" v="228"/>
          <ac:spMkLst>
            <pc:docMk/>
            <pc:sldMk cId="4007437166" sldId="2147481293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10.667" v="350" actId="14100"/>
          <ac:spMkLst>
            <pc:docMk/>
            <pc:sldMk cId="4007437166" sldId="2147481293"/>
            <ac:spMk id="8" creationId="{92D0C8FC-0C27-61DF-B275-5D8E910EB638}"/>
          </ac:spMkLst>
        </pc:spChg>
        <pc:picChg chg="add del">
          <ac:chgData name="David Vachala" userId="91433487-0c4d-408d-9c05-4db9b7ff8fc7" providerId="ADAL" clId="{A3358793-9354-4A7D-83A9-CA5EDB9019B6}" dt="2024-07-31T11:32:00.764" v="347" actId="22"/>
          <ac:picMkLst>
            <pc:docMk/>
            <pc:sldMk cId="4007437166" sldId="2147481293"/>
            <ac:picMk id="6" creationId="{27725506-603C-ACD0-3EE8-CA0F1C5FEFBF}"/>
          </ac:picMkLst>
        </pc:picChg>
        <pc:picChg chg="add mod">
          <ac:chgData name="David Vachala" userId="91433487-0c4d-408d-9c05-4db9b7ff8fc7" providerId="ADAL" clId="{A3358793-9354-4A7D-83A9-CA5EDB9019B6}" dt="2024-07-30T18:01:05.454" v="185" actId="1076"/>
          <ac:picMkLst>
            <pc:docMk/>
            <pc:sldMk cId="4007437166" sldId="2147481293"/>
            <ac:picMk id="1026" creationId="{EAE2BCB3-09B2-ACF9-7570-801552E66D5D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2:49.533" v="352" actId="1076"/>
        <pc:sldMkLst>
          <pc:docMk/>
          <pc:sldMk cId="636593198" sldId="2147481294"/>
        </pc:sldMkLst>
        <pc:spChg chg="mod">
          <ac:chgData name="David Vachala" userId="91433487-0c4d-408d-9c05-4db9b7ff8fc7" providerId="ADAL" clId="{A3358793-9354-4A7D-83A9-CA5EDB9019B6}" dt="2024-07-30T18:03:49.648" v="258" actId="27636"/>
          <ac:spMkLst>
            <pc:docMk/>
            <pc:sldMk cId="636593198" sldId="2147481294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4:17.488" v="267" actId="20577"/>
          <ac:spMkLst>
            <pc:docMk/>
            <pc:sldMk cId="636593198" sldId="2147481294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49.533" v="352" actId="1076"/>
          <ac:spMkLst>
            <pc:docMk/>
            <pc:sldMk cId="636593198" sldId="2147481294"/>
            <ac:spMk id="6" creationId="{78DA2584-9FB5-5258-ABE1-C1E84DAFE1D6}"/>
          </ac:spMkLst>
        </pc:spChg>
        <pc:picChg chg="add mod">
          <ac:chgData name="David Vachala" userId="91433487-0c4d-408d-9c05-4db9b7ff8fc7" providerId="ADAL" clId="{A3358793-9354-4A7D-83A9-CA5EDB9019B6}" dt="2024-07-30T18:03:17.179" v="247" actId="14100"/>
          <ac:picMkLst>
            <pc:docMk/>
            <pc:sldMk cId="636593198" sldId="2147481294"/>
            <ac:picMk id="2050" creationId="{0D64BDA2-6125-924B-0A97-F16B94AAFD95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29.751" v="354" actId="1076"/>
        <pc:sldMkLst>
          <pc:docMk/>
          <pc:sldMk cId="3663190226" sldId="2147481295"/>
        </pc:sldMkLst>
        <pc:spChg chg="mod">
          <ac:chgData name="David Vachala" userId="91433487-0c4d-408d-9c05-4db9b7ff8fc7" providerId="ADAL" clId="{A3358793-9354-4A7D-83A9-CA5EDB9019B6}" dt="2024-07-30T18:05:05.514" v="275" actId="20577"/>
          <ac:spMkLst>
            <pc:docMk/>
            <pc:sldMk cId="3663190226" sldId="2147481295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6:17.251" v="287"/>
          <ac:spMkLst>
            <pc:docMk/>
            <pc:sldMk cId="3663190226" sldId="2147481295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5:17.300" v="277"/>
          <ac:spMkLst>
            <pc:docMk/>
            <pc:sldMk cId="3663190226" sldId="2147481295"/>
            <ac:spMk id="5" creationId="{E72CED88-35EC-9932-A7E0-771CC17FFA18}"/>
          </ac:spMkLst>
        </pc:spChg>
        <pc:spChg chg="add">
          <ac:chgData name="David Vachala" userId="91433487-0c4d-408d-9c05-4db9b7ff8fc7" providerId="ADAL" clId="{A3358793-9354-4A7D-83A9-CA5EDB9019B6}" dt="2024-07-30T18:05:23.616" v="278"/>
          <ac:spMkLst>
            <pc:docMk/>
            <pc:sldMk cId="3663190226" sldId="2147481295"/>
            <ac:spMk id="6" creationId="{E46F09C1-4504-63C9-96C1-AB7C0402ECF2}"/>
          </ac:spMkLst>
        </pc:spChg>
        <pc:spChg chg="add mod">
          <ac:chgData name="David Vachala" userId="91433487-0c4d-408d-9c05-4db9b7ff8fc7" providerId="ADAL" clId="{A3358793-9354-4A7D-83A9-CA5EDB9019B6}" dt="2024-07-31T11:33:29.751" v="354" actId="1076"/>
          <ac:spMkLst>
            <pc:docMk/>
            <pc:sldMk cId="3663190226" sldId="2147481295"/>
            <ac:spMk id="10" creationId="{C17E889B-6E98-85CD-7B1F-99C6CD6433BF}"/>
          </ac:spMkLst>
        </pc:spChg>
        <pc:picChg chg="add mod">
          <ac:chgData name="David Vachala" userId="91433487-0c4d-408d-9c05-4db9b7ff8fc7" providerId="ADAL" clId="{A3358793-9354-4A7D-83A9-CA5EDB9019B6}" dt="2024-07-30T18:06:01.202" v="283" actId="14100"/>
          <ac:picMkLst>
            <pc:docMk/>
            <pc:sldMk cId="3663190226" sldId="2147481295"/>
            <ac:picMk id="8" creationId="{E04508DD-D584-8614-C78D-104554C43489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54.958" v="357" actId="1076"/>
        <pc:sldMkLst>
          <pc:docMk/>
          <pc:sldMk cId="135103914" sldId="2147481296"/>
        </pc:sldMkLst>
        <pc:spChg chg="mod">
          <ac:chgData name="David Vachala" userId="91433487-0c4d-408d-9c05-4db9b7ff8fc7" providerId="ADAL" clId="{A3358793-9354-4A7D-83A9-CA5EDB9019B6}" dt="2024-07-30T18:07:14.093" v="298" actId="20577"/>
          <ac:spMkLst>
            <pc:docMk/>
            <pc:sldMk cId="135103914" sldId="2147481296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7:33.794" v="301"/>
          <ac:spMkLst>
            <pc:docMk/>
            <pc:sldMk cId="135103914" sldId="2147481296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6:33.077" v="289"/>
          <ac:spMkLst>
            <pc:docMk/>
            <pc:sldMk cId="135103914" sldId="2147481296"/>
            <ac:spMk id="5" creationId="{8632BB7C-336F-438B-0926-5466DA35FF40}"/>
          </ac:spMkLst>
        </pc:spChg>
        <pc:spChg chg="add mod">
          <ac:chgData name="David Vachala" userId="91433487-0c4d-408d-9c05-4db9b7ff8fc7" providerId="ADAL" clId="{A3358793-9354-4A7D-83A9-CA5EDB9019B6}" dt="2024-07-31T11:33:54.958" v="357" actId="1076"/>
          <ac:spMkLst>
            <pc:docMk/>
            <pc:sldMk cId="135103914" sldId="2147481296"/>
            <ac:spMk id="9" creationId="{83B24F7C-DD6C-89A2-2A10-91CC31CF5AD1}"/>
          </ac:spMkLst>
        </pc:spChg>
        <pc:picChg chg="add mod">
          <ac:chgData name="David Vachala" userId="91433487-0c4d-408d-9c05-4db9b7ff8fc7" providerId="ADAL" clId="{A3358793-9354-4A7D-83A9-CA5EDB9019B6}" dt="2024-07-30T18:06:50.135" v="292" actId="1076"/>
          <ac:picMkLst>
            <pc:docMk/>
            <pc:sldMk cId="135103914" sldId="2147481296"/>
            <ac:picMk id="7" creationId="{0B9D5CDF-5709-B25D-D2F3-F40A8F1AD5AC}"/>
          </ac:picMkLst>
        </pc:picChg>
      </pc:sldChg>
      <pc:sldChg chg="addSp delSp modSp add mod">
        <pc:chgData name="David Vachala" userId="91433487-0c4d-408d-9c05-4db9b7ff8fc7" providerId="ADAL" clId="{A3358793-9354-4A7D-83A9-CA5EDB9019B6}" dt="2024-07-31T11:45:42.585" v="542" actId="1076"/>
        <pc:sldMkLst>
          <pc:docMk/>
          <pc:sldMk cId="2493194101" sldId="2147481297"/>
        </pc:sldMkLst>
        <pc:spChg chg="mod">
          <ac:chgData name="David Vachala" userId="91433487-0c4d-408d-9c05-4db9b7ff8fc7" providerId="ADAL" clId="{A3358793-9354-4A7D-83A9-CA5EDB9019B6}" dt="2024-07-30T18:10:17.955" v="320" actId="27636"/>
          <ac:spMkLst>
            <pc:docMk/>
            <pc:sldMk cId="2493194101" sldId="2147481297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11:44.439" v="345" actId="27636"/>
          <ac:spMkLst>
            <pc:docMk/>
            <pc:sldMk cId="2493194101" sldId="2147481297"/>
            <ac:spMk id="3" creationId="{8B88786A-74F4-1FA6-BC9F-8145B401BBC1}"/>
          </ac:spMkLst>
        </pc:spChg>
        <pc:spChg chg="add del mod">
          <ac:chgData name="David Vachala" userId="91433487-0c4d-408d-9c05-4db9b7ff8fc7" providerId="ADAL" clId="{A3358793-9354-4A7D-83A9-CA5EDB9019B6}" dt="2024-07-31T11:45:20.457" v="537" actId="478"/>
          <ac:spMkLst>
            <pc:docMk/>
            <pc:sldMk cId="2493194101" sldId="2147481297"/>
            <ac:spMk id="6" creationId="{CD50DE8E-9C0A-40B4-86C8-2195F6889E10}"/>
          </ac:spMkLst>
        </pc:spChg>
        <pc:spChg chg="add del mod">
          <ac:chgData name="David Vachala" userId="91433487-0c4d-408d-9c05-4db9b7ff8fc7" providerId="ADAL" clId="{A3358793-9354-4A7D-83A9-CA5EDB9019B6}" dt="2024-07-31T11:45:39.090" v="540" actId="478"/>
          <ac:spMkLst>
            <pc:docMk/>
            <pc:sldMk cId="2493194101" sldId="2147481297"/>
            <ac:spMk id="8" creationId="{E62298E0-6503-AFCD-7409-3EDEA056620D}"/>
          </ac:spMkLst>
        </pc:spChg>
        <pc:spChg chg="add mod">
          <ac:chgData name="David Vachala" userId="91433487-0c4d-408d-9c05-4db9b7ff8fc7" providerId="ADAL" clId="{A3358793-9354-4A7D-83A9-CA5EDB9019B6}" dt="2024-07-31T11:45:42.585" v="542" actId="1076"/>
          <ac:spMkLst>
            <pc:docMk/>
            <pc:sldMk cId="2493194101" sldId="2147481297"/>
            <ac:spMk id="10" creationId="{4109604E-2D09-3199-304A-D9AC95458EFF}"/>
          </ac:spMkLst>
        </pc:spChg>
        <pc:picChg chg="add mod">
          <ac:chgData name="David Vachala" userId="91433487-0c4d-408d-9c05-4db9b7ff8fc7" providerId="ADAL" clId="{A3358793-9354-4A7D-83A9-CA5EDB9019B6}" dt="2024-07-30T18:11:38.186" v="339" actId="1076"/>
          <ac:picMkLst>
            <pc:docMk/>
            <pc:sldMk cId="2493194101" sldId="2147481297"/>
            <ac:picMk id="5122" creationId="{794BF22D-4839-E819-816B-3B1EF4E69D76}"/>
          </ac:picMkLst>
        </pc:picChg>
      </pc:sldChg>
      <pc:sldChg chg="addSp delSp modSp add mod ord">
        <pc:chgData name="David Vachala" userId="91433487-0c4d-408d-9c05-4db9b7ff8fc7" providerId="ADAL" clId="{A3358793-9354-4A7D-83A9-CA5EDB9019B6}" dt="2024-07-31T11:46:48.080" v="545" actId="1076"/>
        <pc:sldMkLst>
          <pc:docMk/>
          <pc:sldMk cId="2532093865" sldId="2147481298"/>
        </pc:sldMkLst>
        <pc:spChg chg="mod">
          <ac:chgData name="David Vachala" userId="91433487-0c4d-408d-9c05-4db9b7ff8fc7" providerId="ADAL" clId="{A3358793-9354-4A7D-83A9-CA5EDB9019B6}" dt="2024-07-31T11:39:46.382" v="391" actId="20577"/>
          <ac:spMkLst>
            <pc:docMk/>
            <pc:sldMk cId="2532093865" sldId="2147481298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1T11:41:04.900" v="450" actId="20577"/>
          <ac:spMkLst>
            <pc:docMk/>
            <pc:sldMk cId="2532093865" sldId="2147481298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1T11:39:59.479" v="394"/>
          <ac:spMkLst>
            <pc:docMk/>
            <pc:sldMk cId="2532093865" sldId="2147481298"/>
            <ac:spMk id="5" creationId="{0C281CC2-7521-0522-F312-650B73F00BED}"/>
          </ac:spMkLst>
        </pc:spChg>
        <pc:spChg chg="add">
          <ac:chgData name="David Vachala" userId="91433487-0c4d-408d-9c05-4db9b7ff8fc7" providerId="ADAL" clId="{A3358793-9354-4A7D-83A9-CA5EDB9019B6}" dt="2024-07-31T11:40:13.191" v="395"/>
          <ac:spMkLst>
            <pc:docMk/>
            <pc:sldMk cId="2532093865" sldId="2147481298"/>
            <ac:spMk id="6" creationId="{81DFA25F-B8B7-C8CA-00A7-20950833304A}"/>
          </ac:spMkLst>
        </pc:spChg>
        <pc:spChg chg="add mod">
          <ac:chgData name="David Vachala" userId="91433487-0c4d-408d-9c05-4db9b7ff8fc7" providerId="ADAL" clId="{A3358793-9354-4A7D-83A9-CA5EDB9019B6}" dt="2024-07-31T11:46:48.080" v="545" actId="1076"/>
          <ac:spMkLst>
            <pc:docMk/>
            <pc:sldMk cId="2532093865" sldId="2147481298"/>
            <ac:spMk id="14" creationId="{39625710-2E51-3ADF-6ECE-0AD6990C72D4}"/>
          </ac:spMkLst>
        </pc:spChg>
        <pc:picChg chg="add mod">
          <ac:chgData name="David Vachala" userId="91433487-0c4d-408d-9c05-4db9b7ff8fc7" providerId="ADAL" clId="{A3358793-9354-4A7D-83A9-CA5EDB9019B6}" dt="2024-07-31T11:40:20.533" v="399" actId="1076"/>
          <ac:picMkLst>
            <pc:docMk/>
            <pc:sldMk cId="2532093865" sldId="2147481298"/>
            <ac:picMk id="8" creationId="{91BA51D0-7026-383F-F612-011E7916EFBA}"/>
          </ac:picMkLst>
        </pc:picChg>
        <pc:picChg chg="add mod">
          <ac:chgData name="David Vachala" userId="91433487-0c4d-408d-9c05-4db9b7ff8fc7" providerId="ADAL" clId="{A3358793-9354-4A7D-83A9-CA5EDB9019B6}" dt="2024-07-31T11:40:34.450" v="402" actId="1076"/>
          <ac:picMkLst>
            <pc:docMk/>
            <pc:sldMk cId="2532093865" sldId="2147481298"/>
            <ac:picMk id="10" creationId="{A12A5AEF-32CC-0330-5B6E-6C93FB920D62}"/>
          </ac:picMkLst>
        </pc:picChg>
        <pc:picChg chg="add del">
          <ac:chgData name="David Vachala" userId="91433487-0c4d-408d-9c05-4db9b7ff8fc7" providerId="ADAL" clId="{A3358793-9354-4A7D-83A9-CA5EDB9019B6}" dt="2024-07-31T11:41:24.691" v="452" actId="22"/>
          <ac:picMkLst>
            <pc:docMk/>
            <pc:sldMk cId="2532093865" sldId="2147481298"/>
            <ac:picMk id="12" creationId="{C6CED688-683B-689B-7CBD-F25A9734AF52}"/>
          </ac:picMkLst>
        </pc:picChg>
      </pc:sldChg>
      <pc:sldChg chg="addSp modSp new mod">
        <pc:chgData name="David Vachala" userId="91433487-0c4d-408d-9c05-4db9b7ff8fc7" providerId="ADAL" clId="{A3358793-9354-4A7D-83A9-CA5EDB9019B6}" dt="2024-07-31T11:43:43.281" v="534" actId="1076"/>
        <pc:sldMkLst>
          <pc:docMk/>
          <pc:sldMk cId="2645434982" sldId="2147481299"/>
        </pc:sldMkLst>
        <pc:spChg chg="mod">
          <ac:chgData name="David Vachala" userId="91433487-0c4d-408d-9c05-4db9b7ff8fc7" providerId="ADAL" clId="{A3358793-9354-4A7D-83A9-CA5EDB9019B6}" dt="2024-07-31T11:41:56.063" v="480" actId="20577"/>
          <ac:spMkLst>
            <pc:docMk/>
            <pc:sldMk cId="2645434982" sldId="2147481299"/>
            <ac:spMk id="2" creationId="{B5C365D1-8B7D-5AF7-8119-598A6A1054D6}"/>
          </ac:spMkLst>
        </pc:spChg>
        <pc:spChg chg="mod">
          <ac:chgData name="David Vachala" userId="91433487-0c4d-408d-9c05-4db9b7ff8fc7" providerId="ADAL" clId="{A3358793-9354-4A7D-83A9-CA5EDB9019B6}" dt="2024-07-31T11:43:35.804" v="532" actId="20577"/>
          <ac:spMkLst>
            <pc:docMk/>
            <pc:sldMk cId="2645434982" sldId="2147481299"/>
            <ac:spMk id="3" creationId="{77224246-193D-224D-007A-77EAF45E38A5}"/>
          </ac:spMkLst>
        </pc:spChg>
        <pc:spChg chg="add mod">
          <ac:chgData name="David Vachala" userId="91433487-0c4d-408d-9c05-4db9b7ff8fc7" providerId="ADAL" clId="{A3358793-9354-4A7D-83A9-CA5EDB9019B6}" dt="2024-07-31T11:43:43.281" v="534" actId="1076"/>
          <ac:spMkLst>
            <pc:docMk/>
            <pc:sldMk cId="2645434982" sldId="2147481299"/>
            <ac:spMk id="6" creationId="{A9E4313C-5D50-19F0-1427-785AB09F1624}"/>
          </ac:spMkLst>
        </pc:spChg>
        <pc:picChg chg="add mod">
          <ac:chgData name="David Vachala" userId="91433487-0c4d-408d-9c05-4db9b7ff8fc7" providerId="ADAL" clId="{A3358793-9354-4A7D-83A9-CA5EDB9019B6}" dt="2024-07-31T11:41:40.263" v="456" actId="1076"/>
          <ac:picMkLst>
            <pc:docMk/>
            <pc:sldMk cId="2645434982" sldId="2147481299"/>
            <ac:picMk id="7170" creationId="{99CBA0BE-9067-16F4-BA32-302F993591B7}"/>
          </ac:picMkLst>
        </pc:picChg>
      </pc:sld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  <pc:spChg chg="mod">
          <ac:chgData name="Emmanuel Gallis" userId="8c212c0b-ef34-405a-99b7-f23b1a01e564" providerId="ADAL" clId="{152A94F0-AA3E-4F04-9684-CA034CA1BF8F}" dt="2024-04-24T07:13:14.615" v="7" actId="20577"/>
          <ac:spMkLst>
            <pc:docMk/>
            <pc:sldMk cId="3609244598" sldId="2147481184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19:38.095" v="156" actId="14100"/>
          <ac:spMkLst>
            <pc:docMk/>
            <pc:sldMk cId="3609244598" sldId="2147481184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" creationId="{06B92F3E-12B9-DEB1-C6A7-FE532D0F6525}"/>
          </ac:spMkLst>
        </pc:spChg>
        <pc:spChg chg="add mod">
          <ac:chgData name="Emmanuel Gallis" userId="8c212c0b-ef34-405a-99b7-f23b1a01e564" providerId="ADAL" clId="{152A94F0-AA3E-4F04-9684-CA034CA1BF8F}" dt="2024-04-24T07:19:52.776" v="160" actId="207"/>
          <ac:spMkLst>
            <pc:docMk/>
            <pc:sldMk cId="3609244598" sldId="2147481184"/>
            <ac:spMk id="5" creationId="{079138FF-249D-A403-4E37-074BFB6D0727}"/>
          </ac:spMkLst>
        </pc:spChg>
        <pc:spChg chg="add mod">
          <ac:chgData name="Emmanuel Gallis" userId="8c212c0b-ef34-405a-99b7-f23b1a01e564" providerId="ADAL" clId="{152A94F0-AA3E-4F04-9684-CA034CA1BF8F}" dt="2024-04-24T07:21:29.412" v="184" actId="20577"/>
          <ac:spMkLst>
            <pc:docMk/>
            <pc:sldMk cId="3609244598" sldId="2147481184"/>
            <ac:spMk id="6" creationId="{7D2697E2-9541-FA9A-1C41-E4420F2E6369}"/>
          </ac:spMkLst>
        </pc:spChg>
        <pc:spChg chg="add mod">
          <ac:chgData name="Emmanuel Gallis" userId="8c212c0b-ef34-405a-99b7-f23b1a01e564" providerId="ADAL" clId="{152A94F0-AA3E-4F04-9684-CA034CA1BF8F}" dt="2024-04-24T07:21:39.326" v="197" actId="404"/>
          <ac:spMkLst>
            <pc:docMk/>
            <pc:sldMk cId="3609244598" sldId="2147481184"/>
            <ac:spMk id="7" creationId="{6953E9D6-A0AA-3BEF-60D0-74A8453BDC3F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8" creationId="{98AE2103-BD3E-CDF9-FA10-6C54D6E38281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9" creationId="{9F5067CE-E2E6-ED32-7F79-A1D930A99AC4}"/>
          </ac:spMkLst>
        </pc:spChg>
        <pc:spChg chg="add mod">
          <ac:chgData name="Emmanuel Gallis" userId="8c212c0b-ef34-405a-99b7-f23b1a01e564" providerId="ADAL" clId="{152A94F0-AA3E-4F04-9684-CA034CA1BF8F}" dt="2024-04-24T07:28:41.162" v="244" actId="1076"/>
          <ac:spMkLst>
            <pc:docMk/>
            <pc:sldMk cId="3609244598" sldId="2147481184"/>
            <ac:spMk id="10" creationId="{54E8F866-933A-0CCB-B344-792EEE348AE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1" creationId="{8EEB7220-B4CD-6D3D-3C0C-D766424E0F32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2" creationId="{004206E4-3683-F249-8196-5B3CBAFAC01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3" creationId="{A47F01FA-93B6-D05C-2277-1CA28441F96C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4" creationId="{13475521-B4DB-2A9D-7382-8D8ADE42878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5" creationId="{0243D727-25F7-6AC8-5DE4-E4D55F62BAB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6" creationId="{2CED5C46-5CEB-3816-B285-2D8E13377633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7" creationId="{3DF87DE6-D28E-BFAE-4C9D-DEFA1C4DCB30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8" creationId="{4208BB73-E693-F922-5F71-82EB80FE8E6A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9" creationId="{5B13597A-9691-F72C-764E-1EDD8C5B9441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0" creationId="{FD62CE80-883D-5B55-E41A-B4F9D262CF12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1" creationId="{4BADC3B3-B595-BDAE-3259-618FC1D084B1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2" creationId="{702B6424-EB08-098C-6BF0-9E94A8E8BC53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3" creationId="{86847AFF-8C69-708E-A30E-8E7A065B6354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4" creationId="{82CDEF63-514C-2B85-EF6E-67360E91FBF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5" creationId="{11339ED8-0447-C131-6E29-FC55436CBED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6" creationId="{C6A586B1-035D-06CD-E9A6-C1DCFBF4108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7" creationId="{79FC26E9-9478-B2B6-186A-B12B076251CE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8" creationId="{E4581651-516B-66E4-6EB0-1F5E4174516F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9" creationId="{8CDBA44B-07F2-73E8-24E1-2A3526CA1A28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0" creationId="{DD50654D-1331-F7D9-C57C-71544C78B5E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1" creationId="{B9F0F25F-1A46-F804-FD02-494D8A6C49CB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2" creationId="{F3A95EDA-B46F-561C-0E39-3AC9F59D8DC8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3" creationId="{04D8432C-F2B2-D0CE-5AE7-E746072B5AFD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4" creationId="{78C82F90-F0AC-DCDC-8900-41823964392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5" creationId="{1409B84D-6981-7BC3-CA43-8E25D83890C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6" creationId="{419692CD-2513-A779-2B1A-3371EE7DBC05}"/>
          </ac:spMkLst>
        </pc:spChg>
        <pc:spChg chg="add mod">
          <ac:chgData name="Emmanuel Gallis" userId="8c212c0b-ef34-405a-99b7-f23b1a01e564" providerId="ADAL" clId="{152A94F0-AA3E-4F04-9684-CA034CA1BF8F}" dt="2024-04-24T07:28:58.988" v="246" actId="1076"/>
          <ac:spMkLst>
            <pc:docMk/>
            <pc:sldMk cId="3609244598" sldId="2147481184"/>
            <ac:spMk id="37" creationId="{C06AAB61-876E-4374-FE4D-C24D44A41032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8" creationId="{4AA2F983-9412-5617-DD27-6FCB7818337C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9" creationId="{DF1B344A-4D3A-F579-8D2A-2DCF9098A4AF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0" creationId="{D66D8AF9-E026-F84F-0191-2364614BF7D9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1" creationId="{D0318430-E5BA-8887-3B0F-DC7E06A7E952}"/>
          </ac:spMkLst>
        </pc:spChg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  <pc:spChg chg="mod">
          <ac:chgData name="Emmanuel Gallis" userId="8c212c0b-ef34-405a-99b7-f23b1a01e564" providerId="ADAL" clId="{152A94F0-AA3E-4F04-9684-CA034CA1BF8F}" dt="2024-04-24T07:30:22.261" v="336" actId="20577"/>
          <ac:spMkLst>
            <pc:docMk/>
            <pc:sldMk cId="568001810" sldId="2147481220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31:58.130" v="369" actId="6549"/>
          <ac:spMkLst>
            <pc:docMk/>
            <pc:sldMk cId="568001810" sldId="2147481220"/>
            <ac:spMk id="3" creationId="{48AEBEAE-F498-FAA6-D1CD-2C6C6BC9C1B8}"/>
          </ac:spMkLst>
        </pc:spChg>
        <pc:spChg chg="add mod">
          <ac:chgData name="Emmanuel Gallis" userId="8c212c0b-ef34-405a-99b7-f23b1a01e564" providerId="ADAL" clId="{152A94F0-AA3E-4F04-9684-CA034CA1BF8F}" dt="2024-04-24T07:34:27.334" v="395" actId="14100"/>
          <ac:spMkLst>
            <pc:docMk/>
            <pc:sldMk cId="568001810" sldId="2147481220"/>
            <ac:spMk id="8" creationId="{162F4FF8-9D44-2B8A-1224-44C2E3842C5A}"/>
          </ac:spMkLst>
        </pc:spChg>
        <pc:spChg chg="add mod">
          <ac:chgData name="Emmanuel Gallis" userId="8c212c0b-ef34-405a-99b7-f23b1a01e564" providerId="ADAL" clId="{152A94F0-AA3E-4F04-9684-CA034CA1BF8F}" dt="2024-04-24T07:34:27.066" v="394" actId="14100"/>
          <ac:spMkLst>
            <pc:docMk/>
            <pc:sldMk cId="568001810" sldId="2147481220"/>
            <ac:spMk id="9" creationId="{A548C95D-25A3-71A9-C6A0-55631AA82D0C}"/>
          </ac:spMkLst>
        </pc:spChg>
        <pc:spChg chg="add mod">
          <ac:chgData name="Emmanuel Gallis" userId="8c212c0b-ef34-405a-99b7-f23b1a01e564" providerId="ADAL" clId="{152A94F0-AA3E-4F04-9684-CA034CA1BF8F}" dt="2024-04-24T07:33:47.615" v="388" actId="14100"/>
          <ac:spMkLst>
            <pc:docMk/>
            <pc:sldMk cId="568001810" sldId="2147481220"/>
            <ac:spMk id="21" creationId="{54A9E7B9-8504-1446-2090-2F70D72A3D97}"/>
          </ac:spMkLst>
        </pc:spChg>
        <pc:spChg chg="add del mod">
          <ac:chgData name="Emmanuel Gallis" userId="8c212c0b-ef34-405a-99b7-f23b1a01e564" providerId="ADAL" clId="{152A94F0-AA3E-4F04-9684-CA034CA1BF8F}" dt="2024-04-24T07:33:35.855" v="386" actId="478"/>
          <ac:spMkLst>
            <pc:docMk/>
            <pc:sldMk cId="568001810" sldId="2147481220"/>
            <ac:spMk id="22" creationId="{2FEA20D5-E7D4-385E-E69A-6B34C31A3E20}"/>
          </ac:spMkLst>
        </pc:spChg>
        <pc:spChg chg="add mod">
          <ac:chgData name="Emmanuel Gallis" userId="8c212c0b-ef34-405a-99b7-f23b1a01e564" providerId="ADAL" clId="{152A94F0-AA3E-4F04-9684-CA034CA1BF8F}" dt="2024-04-24T07:33:31.258" v="384" actId="14100"/>
          <ac:spMkLst>
            <pc:docMk/>
            <pc:sldMk cId="568001810" sldId="2147481220"/>
            <ac:spMk id="23" creationId="{1463A798-93D2-1032-5011-13F0CA18B206}"/>
          </ac:spMkLst>
        </pc:spChg>
        <pc:spChg chg="add del mod">
          <ac:chgData name="Emmanuel Gallis" userId="8c212c0b-ef34-405a-99b7-f23b1a01e564" providerId="ADAL" clId="{152A94F0-AA3E-4F04-9684-CA034CA1BF8F}" dt="2024-04-24T07:33:27.639" v="383" actId="478"/>
          <ac:spMkLst>
            <pc:docMk/>
            <pc:sldMk cId="568001810" sldId="2147481220"/>
            <ac:spMk id="24" creationId="{21CF4263-9A50-B8E3-3A54-1A9AAF9460B7}"/>
          </ac:spMkLst>
        </pc:spChg>
        <pc:spChg chg="add mod">
          <ac:chgData name="Emmanuel Gallis" userId="8c212c0b-ef34-405a-99b7-f23b1a01e564" providerId="ADAL" clId="{152A94F0-AA3E-4F04-9684-CA034CA1BF8F}" dt="2024-04-24T07:33:34.150" v="385" actId="14100"/>
          <ac:spMkLst>
            <pc:docMk/>
            <pc:sldMk cId="568001810" sldId="2147481220"/>
            <ac:spMk id="25" creationId="{F60A2F25-F7D6-592E-C18F-ECF59983F3F1}"/>
          </ac:spMkLst>
        </pc:spChg>
        <pc:spChg chg="add del mod">
          <ac:chgData name="Emmanuel Gallis" userId="8c212c0b-ef34-405a-99b7-f23b1a01e564" providerId="ADAL" clId="{152A94F0-AA3E-4F04-9684-CA034CA1BF8F}" dt="2024-04-24T07:33:26.980" v="382" actId="478"/>
          <ac:spMkLst>
            <pc:docMk/>
            <pc:sldMk cId="568001810" sldId="2147481220"/>
            <ac:spMk id="26" creationId="{D1BB420E-1A82-5FD8-B52E-3D381F90CD5C}"/>
          </ac:spMkLst>
        </pc:spChg>
        <pc:spChg chg="add mod">
          <ac:chgData name="Emmanuel Gallis" userId="8c212c0b-ef34-405a-99b7-f23b1a01e564" providerId="ADAL" clId="{152A94F0-AA3E-4F04-9684-CA034CA1BF8F}" dt="2024-04-24T07:34:26.786" v="393" actId="14100"/>
          <ac:spMkLst>
            <pc:docMk/>
            <pc:sldMk cId="568001810" sldId="2147481220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5:35.252" v="610" actId="1076"/>
          <ac:spMkLst>
            <pc:docMk/>
            <pc:sldMk cId="568001810" sldId="2147481220"/>
            <ac:spMk id="43" creationId="{DCC47194-50DB-5100-5A9E-82EEFE4B2D3B}"/>
          </ac:spMkLst>
        </pc:spChg>
        <pc:spChg chg="add mod">
          <ac:chgData name="Emmanuel Gallis" userId="8c212c0b-ef34-405a-99b7-f23b1a01e564" providerId="ADAL" clId="{152A94F0-AA3E-4F04-9684-CA034CA1BF8F}" dt="2024-04-24T07:55:55.944" v="641" actId="20577"/>
          <ac:spMkLst>
            <pc:docMk/>
            <pc:sldMk cId="568001810" sldId="2147481220"/>
            <ac:spMk id="67" creationId="{268EE101-EF16-4682-DB7B-90298ECE9CDA}"/>
          </ac:spMkLst>
        </pc:sp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4" creationId="{D6962E19-2C34-6FB9-8BA0-3F0ACFB1C3DE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6" creationId="{7EFFDF9B-6BC0-4709-9D06-CFE31EBB1C83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9" creationId="{721D6482-3E7F-8948-1C49-C635CB812A8F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2" creationId="{ED99C13A-EE5C-047C-6344-EF96D517D83A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5" creationId="{602E41A8-CCEB-D5B8-D9BF-227713A902EC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8" creationId="{F508C3F5-2D37-5321-96C2-9C81ABD36B3D}"/>
          </ac:cxnSpMkLst>
        </pc:cxnChg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  <pc:spChg chg="mod">
          <ac:chgData name="Emmanuel Gallis" userId="8c212c0b-ef34-405a-99b7-f23b1a01e564" providerId="ADAL" clId="{152A94F0-AA3E-4F04-9684-CA034CA1BF8F}" dt="2024-04-24T07:35:52.105" v="489" actId="20577"/>
          <ac:spMkLst>
            <pc:docMk/>
            <pc:sldMk cId="812485087" sldId="2147481221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52:45.906" v="570" actId="207"/>
          <ac:spMkLst>
            <pc:docMk/>
            <pc:sldMk cId="812485087" sldId="2147481221"/>
            <ac:spMk id="8" creationId="{162F4FF8-9D44-2B8A-1224-44C2E3842C5A}"/>
          </ac:spMkLst>
        </pc:spChg>
        <pc:spChg chg="mod">
          <ac:chgData name="Emmanuel Gallis" userId="8c212c0b-ef34-405a-99b7-f23b1a01e564" providerId="ADAL" clId="{152A94F0-AA3E-4F04-9684-CA034CA1BF8F}" dt="2024-04-24T07:52:45.547" v="569" actId="207"/>
          <ac:spMkLst>
            <pc:docMk/>
            <pc:sldMk cId="812485087" sldId="2147481221"/>
            <ac:spMk id="9" creationId="{A548C95D-25A3-71A9-C6A0-55631AA82D0C}"/>
          </ac:spMkLst>
        </pc:spChg>
        <pc:spChg chg="mod">
          <ac:chgData name="Emmanuel Gallis" userId="8c212c0b-ef34-405a-99b7-f23b1a01e564" providerId="ADAL" clId="{152A94F0-AA3E-4F04-9684-CA034CA1BF8F}" dt="2024-04-24T07:52:44.912" v="567" actId="207"/>
          <ac:spMkLst>
            <pc:docMk/>
            <pc:sldMk cId="812485087" sldId="2147481221"/>
            <ac:spMk id="21" creationId="{54A9E7B9-8504-1446-2090-2F70D72A3D97}"/>
          </ac:spMkLst>
        </pc:spChg>
        <pc:spChg chg="add mod">
          <ac:chgData name="Emmanuel Gallis" userId="8c212c0b-ef34-405a-99b7-f23b1a01e564" providerId="ADAL" clId="{152A94F0-AA3E-4F04-9684-CA034CA1BF8F}" dt="2024-04-24T07:52:44.705" v="566" actId="207"/>
          <ac:spMkLst>
            <pc:docMk/>
            <pc:sldMk cId="812485087" sldId="2147481221"/>
            <ac:spMk id="22" creationId="{2649D624-6C93-464F-A16A-BA1AD1999FA0}"/>
          </ac:spMkLst>
        </pc:spChg>
        <pc:spChg chg="del">
          <ac:chgData name="Emmanuel Gallis" userId="8c212c0b-ef34-405a-99b7-f23b1a01e564" providerId="ADAL" clId="{152A94F0-AA3E-4F04-9684-CA034CA1BF8F}" dt="2024-04-24T07:36:02.530" v="490" actId="478"/>
          <ac:spMkLst>
            <pc:docMk/>
            <pc:sldMk cId="812485087" sldId="2147481221"/>
            <ac:spMk id="23" creationId="{1463A798-93D2-1032-5011-13F0CA18B206}"/>
          </ac:spMkLst>
        </pc:spChg>
        <pc:spChg chg="del">
          <ac:chgData name="Emmanuel Gallis" userId="8c212c0b-ef34-405a-99b7-f23b1a01e564" providerId="ADAL" clId="{152A94F0-AA3E-4F04-9684-CA034CA1BF8F}" dt="2024-04-24T07:36:02.960" v="491" actId="478"/>
          <ac:spMkLst>
            <pc:docMk/>
            <pc:sldMk cId="812485087" sldId="2147481221"/>
            <ac:spMk id="25" creationId="{F60A2F25-F7D6-592E-C18F-ECF59983F3F1}"/>
          </ac:spMkLst>
        </pc:spChg>
        <pc:spChg chg="mod">
          <ac:chgData name="Emmanuel Gallis" userId="8c212c0b-ef34-405a-99b7-f23b1a01e564" providerId="ADAL" clId="{152A94F0-AA3E-4F04-9684-CA034CA1BF8F}" dt="2024-04-24T07:52:45.147" v="568" actId="207"/>
          <ac:spMkLst>
            <pc:docMk/>
            <pc:sldMk cId="812485087" sldId="2147481221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2:44.497" v="565" actId="207"/>
          <ac:spMkLst>
            <pc:docMk/>
            <pc:sldMk cId="812485087" sldId="2147481221"/>
            <ac:spMk id="43" creationId="{CCC6DCFC-A5F1-B9A4-C156-363827F503E3}"/>
          </ac:spMkLst>
        </pc:spChg>
        <pc:spChg chg="add mod">
          <ac:chgData name="Emmanuel Gallis" userId="8c212c0b-ef34-405a-99b7-f23b1a01e564" providerId="ADAL" clId="{152A94F0-AA3E-4F04-9684-CA034CA1BF8F}" dt="2024-04-24T07:37:40.907" v="505" actId="571"/>
          <ac:spMkLst>
            <pc:docMk/>
            <pc:sldMk cId="812485087" sldId="2147481221"/>
            <ac:spMk id="46" creationId="{7831ED82-AE0E-C413-292D-F4E721D6F782}"/>
          </ac:spMkLst>
        </pc:spChg>
        <pc:spChg chg="add mod">
          <ac:chgData name="Emmanuel Gallis" userId="8c212c0b-ef34-405a-99b7-f23b1a01e564" providerId="ADAL" clId="{152A94F0-AA3E-4F04-9684-CA034CA1BF8F}" dt="2024-04-24T07:52:44.254" v="564" actId="207"/>
          <ac:spMkLst>
            <pc:docMk/>
            <pc:sldMk cId="812485087" sldId="2147481221"/>
            <ac:spMk id="47" creationId="{F9834E00-2F67-6A79-1612-071B15445015}"/>
          </ac:spMkLst>
        </pc:spChg>
        <pc:spChg chg="add mod">
          <ac:chgData name="Emmanuel Gallis" userId="8c212c0b-ef34-405a-99b7-f23b1a01e564" providerId="ADAL" clId="{152A94F0-AA3E-4F04-9684-CA034CA1BF8F}" dt="2024-04-24T07:59:40.249" v="655" actId="1076"/>
          <ac:spMkLst>
            <pc:docMk/>
            <pc:sldMk cId="812485087" sldId="2147481221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04:53.017" v="744" actId="179"/>
          <ac:spMkLst>
            <pc:docMk/>
            <pc:sldMk cId="812485087" sldId="2147481221"/>
            <ac:spMk id="128" creationId="{B4C2297E-84A3-F62A-863C-22AB00D41697}"/>
          </ac:spMkLst>
        </pc:spChg>
        <pc:cxnChg chg="add mod">
          <ac:chgData name="Emmanuel Gallis" userId="8c212c0b-ef34-405a-99b7-f23b1a01e564" providerId="ADAL" clId="{152A94F0-AA3E-4F04-9684-CA034CA1BF8F}" dt="2024-04-24T07:36:53.667" v="498" actId="693"/>
          <ac:cxnSpMkLst>
            <pc:docMk/>
            <pc:sldMk cId="812485087" sldId="2147481221"/>
            <ac:cxnSpMk id="26" creationId="{6F87527C-54F4-9D1F-D469-2B290636A91B}"/>
          </ac:cxnSpMkLst>
        </pc:cxnChg>
        <pc:cxnChg chg="add mod">
          <ac:chgData name="Emmanuel Gallis" userId="8c212c0b-ef34-405a-99b7-f23b1a01e564" providerId="ADAL" clId="{152A94F0-AA3E-4F04-9684-CA034CA1BF8F}" dt="2024-04-24T07:37:14.218" v="502" actId="1076"/>
          <ac:cxnSpMkLst>
            <pc:docMk/>
            <pc:sldMk cId="812485087" sldId="2147481221"/>
            <ac:cxnSpMk id="44" creationId="{7DDF528C-D844-83B2-FA0A-49D1BE63F255}"/>
          </ac:cxnSpMkLst>
        </pc:cxnChg>
        <pc:cxnChg chg="add mod">
          <ac:chgData name="Emmanuel Gallis" userId="8c212c0b-ef34-405a-99b7-f23b1a01e564" providerId="ADAL" clId="{152A94F0-AA3E-4F04-9684-CA034CA1BF8F}" dt="2024-04-24T07:37:17.432" v="503" actId="571"/>
          <ac:cxnSpMkLst>
            <pc:docMk/>
            <pc:sldMk cId="812485087" sldId="2147481221"/>
            <ac:cxnSpMk id="45" creationId="{06C95D20-45C3-824F-E803-E624C6D0F0C8}"/>
          </ac:cxnSpMkLst>
        </pc:cxnChg>
        <pc:cxnChg chg="add mod">
          <ac:chgData name="Emmanuel Gallis" userId="8c212c0b-ef34-405a-99b7-f23b1a01e564" providerId="ADAL" clId="{152A94F0-AA3E-4F04-9684-CA034CA1BF8F}" dt="2024-04-24T07:37:56.251" v="507" actId="1076"/>
          <ac:cxnSpMkLst>
            <pc:docMk/>
            <pc:sldMk cId="812485087" sldId="2147481221"/>
            <ac:cxnSpMk id="48" creationId="{07052A7E-0BAE-BF78-8B40-FA3481033137}"/>
          </ac:cxnSpMkLst>
        </pc:cxnChg>
        <pc:cxnChg chg="add mod">
          <ac:chgData name="Emmanuel Gallis" userId="8c212c0b-ef34-405a-99b7-f23b1a01e564" providerId="ADAL" clId="{152A94F0-AA3E-4F04-9684-CA034CA1BF8F}" dt="2024-04-24T07:37:59.191" v="508" actId="1076"/>
          <ac:cxnSpMkLst>
            <pc:docMk/>
            <pc:sldMk cId="812485087" sldId="2147481221"/>
            <ac:cxnSpMk id="49" creationId="{15B2DBE9-F360-72DB-CA49-4DBD5DACE251}"/>
          </ac:cxnSpMkLst>
        </pc:cxnChg>
        <pc:cxnChg chg="add mod">
          <ac:chgData name="Emmanuel Gallis" userId="8c212c0b-ef34-405a-99b7-f23b1a01e564" providerId="ADAL" clId="{152A94F0-AA3E-4F04-9684-CA034CA1BF8F}" dt="2024-04-24T07:38:02.625" v="509" actId="571"/>
          <ac:cxnSpMkLst>
            <pc:docMk/>
            <pc:sldMk cId="812485087" sldId="2147481221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3" creationId="{EA73AE7C-E566-0282-5E9E-90B707907D5B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3" creationId="{E0B236C6-3869-D718-0258-485CBA335C7C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6" creationId="{BD696C78-43E1-0EB9-D93F-D6C141B8BFA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9" creationId="{E1FFF55C-6E53-3B08-6D18-F778C477D4F6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2" creationId="{32700B28-AC0D-05A7-6BDC-AD5965CB07C3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5" creationId="{FF67FB19-D597-BFCB-0BE3-C841C2FF3B63}"/>
          </ac:cxnSpMkLst>
        </pc:cxnChg>
        <pc:cxnChg chg="add del mod">
          <ac:chgData name="Emmanuel Gallis" userId="8c212c0b-ef34-405a-99b7-f23b1a01e564" providerId="ADAL" clId="{152A94F0-AA3E-4F04-9684-CA034CA1BF8F}" dt="2024-04-24T07:57:05.117" v="649" actId="478"/>
          <ac:cxnSpMkLst>
            <pc:docMk/>
            <pc:sldMk cId="812485087" sldId="2147481221"/>
            <ac:cxnSpMk id="85" creationId="{F8627D4A-42FC-1F0D-BC97-64A2F112CFD7}"/>
          </ac:cxnSpMkLst>
        </pc:cxnChg>
        <pc:cxnChg chg="add del mod">
          <ac:chgData name="Emmanuel Gallis" userId="8c212c0b-ef34-405a-99b7-f23b1a01e564" providerId="ADAL" clId="{152A94F0-AA3E-4F04-9684-CA034CA1BF8F}" dt="2024-04-24T07:57:06.851" v="650" actId="478"/>
          <ac:cxnSpMkLst>
            <pc:docMk/>
            <pc:sldMk cId="812485087" sldId="2147481221"/>
            <ac:cxnSpMk id="88" creationId="{3373243F-D89E-B8C8-28FA-EC961C7164B5}"/>
          </ac:cxnSpMkLst>
        </pc:cxnChg>
        <pc:cxnChg chg="add del mod">
          <ac:chgData name="Emmanuel Gallis" userId="8c212c0b-ef34-405a-99b7-f23b1a01e564" providerId="ADAL" clId="{152A94F0-AA3E-4F04-9684-CA034CA1BF8F}" dt="2024-04-24T07:57:07.754" v="651" actId="478"/>
          <ac:cxnSpMkLst>
            <pc:docMk/>
            <pc:sldMk cId="812485087" sldId="2147481221"/>
            <ac:cxnSpMk id="91" creationId="{495CBC4C-84AA-DB6F-E957-A6F4ACF12410}"/>
          </ac:cxnSpMkLst>
        </pc:cxnChg>
        <pc:cxnChg chg="add del mod">
          <ac:chgData name="Emmanuel Gallis" userId="8c212c0b-ef34-405a-99b7-f23b1a01e564" providerId="ADAL" clId="{152A94F0-AA3E-4F04-9684-CA034CA1BF8F}" dt="2024-04-24T07:57:10.442" v="654" actId="478"/>
          <ac:cxnSpMkLst>
            <pc:docMk/>
            <pc:sldMk cId="812485087" sldId="2147481221"/>
            <ac:cxnSpMk id="94" creationId="{211EA0BB-2FB5-5004-4B3D-F50B0A2507D2}"/>
          </ac:cxnSpMkLst>
        </pc:cxnChg>
        <pc:cxnChg chg="add del mod">
          <ac:chgData name="Emmanuel Gallis" userId="8c212c0b-ef34-405a-99b7-f23b1a01e564" providerId="ADAL" clId="{152A94F0-AA3E-4F04-9684-CA034CA1BF8F}" dt="2024-04-24T07:57:08.465" v="652" actId="478"/>
          <ac:cxnSpMkLst>
            <pc:docMk/>
            <pc:sldMk cId="812485087" sldId="2147481221"/>
            <ac:cxnSpMk id="108" creationId="{9A53C917-1572-8FA3-3648-96F3DD6E719D}"/>
          </ac:cxnSpMkLst>
        </pc:cxnChg>
        <pc:cxnChg chg="add del mod">
          <ac:chgData name="Emmanuel Gallis" userId="8c212c0b-ef34-405a-99b7-f23b1a01e564" providerId="ADAL" clId="{152A94F0-AA3E-4F04-9684-CA034CA1BF8F}" dt="2024-04-24T07:57:09.205" v="653" actId="478"/>
          <ac:cxnSpMkLst>
            <pc:docMk/>
            <pc:sldMk cId="812485087" sldId="2147481221"/>
            <ac:cxnSpMk id="111" creationId="{3FDF2177-C51A-EA37-1B09-C0B851B4C96A}"/>
          </ac:cxnSpMkLst>
        </pc:cxnChg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  <pc:spChg chg="mod or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" creationId="{E7818273-3196-38AB-DCEE-2EBB2A4C62C7}"/>
          </ac:spMkLst>
        </pc:spChg>
        <pc:spChg chg="mod ord">
          <ac:chgData name="Emmanuel Gallis" userId="8c212c0b-ef34-405a-99b7-f23b1a01e564" providerId="ADAL" clId="{152A94F0-AA3E-4F04-9684-CA034CA1BF8F}" dt="2024-04-24T08:09:41.218" v="827" actId="14100"/>
          <ac:spMkLst>
            <pc:docMk/>
            <pc:sldMk cId="1402177130" sldId="2147481222"/>
            <ac:spMk id="3" creationId="{48AEBEAE-F498-FAA6-D1CD-2C6C6BC9C1B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" creationId="{06B92F3E-12B9-DEB1-C6A7-FE532D0F6525}"/>
          </ac:spMkLst>
        </pc:spChg>
        <pc:spChg chg="del">
          <ac:chgData name="Emmanuel Gallis" userId="8c212c0b-ef34-405a-99b7-f23b1a01e564" providerId="ADAL" clId="{152A94F0-AA3E-4F04-9684-CA034CA1BF8F}" dt="2024-04-24T08:07:29.406" v="752" actId="478"/>
          <ac:spMkLst>
            <pc:docMk/>
            <pc:sldMk cId="1402177130" sldId="2147481222"/>
            <ac:spMk id="5" creationId="{079138FF-249D-A403-4E37-074BFB6D072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6" creationId="{7D2697E2-9541-FA9A-1C41-E4420F2E636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7" creationId="{6953E9D6-A0AA-3BEF-60D0-74A8453BDC3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8" creationId="{162F4FF8-9D44-2B8A-1224-44C2E3842C5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9" creationId="{A548C95D-25A3-71A9-C6A0-55631AA82D0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0" creationId="{54E8F866-933A-0CCB-B344-792EEE348AE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1" creationId="{8EEB7220-B4CD-6D3D-3C0C-D766424E0F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" creationId="{004206E4-3683-F249-8196-5B3CBAFAC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3" creationId="{A47F01FA-93B6-D05C-2277-1CA28441F96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4" creationId="{13475521-B4DB-2A9D-7382-8D8ADE42878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5" creationId="{0243D727-25F7-6AC8-5DE4-E4D55F62BAB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6" creationId="{2CED5C46-5CEB-3816-B285-2D8E1337763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7" creationId="{3DF87DE6-D28E-BFAE-4C9D-DEFA1C4DCB3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8" creationId="{4208BB73-E693-F922-5F71-82EB80FE8E6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9" creationId="{5B13597A-9691-F72C-764E-1EDD8C5B9441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0" creationId="{FD62CE80-883D-5B55-E41A-B4F9D262CF1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1" creationId="{54A9E7B9-8504-1446-2090-2F70D72A3D9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2" creationId="{2649D624-6C93-464F-A16A-BA1AD1999FA0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3" creationId="{3B5890E6-C2C2-E1D6-95A3-33570B3CFC9A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4" creationId="{C0233EFA-007C-7D37-F9D1-6057BC01475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7" creationId="{79FC26E9-9478-B2B6-186A-B12B076251C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8" creationId="{E4581651-516B-66E4-6EB0-1F5E4174516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9" creationId="{8CDBA44B-07F2-73E8-24E1-2A3526CA1A2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0" creationId="{DD50654D-1331-F7D9-C57C-71544C78B5E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1" creationId="{B9F0F25F-1A46-F804-FD02-494D8A6C49CB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2" creationId="{F3A95EDA-B46F-561C-0E39-3AC9F59D8DC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3" creationId="{04D8432C-F2B2-D0CE-5AE7-E746072B5AFD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4" creationId="{78C82F90-F0AC-DCDC-8900-41823964392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5" creationId="{1409B84D-6981-7BC3-CA43-8E25D83890C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6" creationId="{419692CD-2513-A779-2B1A-3371EE7DBC0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7" creationId="{C06AAB61-876E-4374-FE4D-C24D44A410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8" creationId="{4AA2F983-9412-5617-DD27-6FCB7818337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9" creationId="{DF1B344A-4D3A-F579-8D2A-2DCF9098A4A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0" creationId="{D66D8AF9-E026-F84F-0191-2364614BF7D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1" creationId="{D0318430-E5BA-8887-3B0F-DC7E06A7E95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2" creationId="{8C80FDC6-300E-2A6C-42AC-3A14A481CBF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3" creationId="{CCC6DCFC-A5F1-B9A4-C156-363827F503E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7" creationId="{F9834E00-2F67-6A79-1612-071B15445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18:57.567" v="978" actId="1076"/>
          <ac:spMkLst>
            <pc:docMk/>
            <pc:sldMk cId="1402177130" sldId="2147481222"/>
            <ac:spMk id="59" creationId="{F4AFA052-35BD-CF38-2214-576FFC73037A}"/>
          </ac:spMkLst>
        </pc:spChg>
        <pc:spChg chg="add mod">
          <ac:chgData name="Emmanuel Gallis" userId="8c212c0b-ef34-405a-99b7-f23b1a01e564" providerId="ADAL" clId="{152A94F0-AA3E-4F04-9684-CA034CA1BF8F}" dt="2024-04-24T08:19:48.411" v="1001" actId="1076"/>
          <ac:spMkLst>
            <pc:docMk/>
            <pc:sldMk cId="1402177130" sldId="2147481222"/>
            <ac:spMk id="64" creationId="{702A6CB5-9DEB-BB16-3082-F7B35AF3F2A6}"/>
          </ac:spMkLst>
        </pc:spChg>
        <pc:spChg chg="add mod">
          <ac:chgData name="Emmanuel Gallis" userId="8c212c0b-ef34-405a-99b7-f23b1a01e564" providerId="ADAL" clId="{152A94F0-AA3E-4F04-9684-CA034CA1BF8F}" dt="2024-04-24T08:22:46.111" v="1042" actId="20577"/>
          <ac:spMkLst>
            <pc:docMk/>
            <pc:sldMk cId="1402177130" sldId="2147481222"/>
            <ac:spMk id="65" creationId="{7BD4979C-7B98-B026-3BDC-A4CA21974AA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8" creationId="{B4C2297E-84A3-F62A-863C-22AB00D41697}"/>
          </ac:spMkLst>
        </pc:spChg>
        <pc:graphicFrameChg chg="add mod modGraphic">
          <ac:chgData name="Emmanuel Gallis" userId="8c212c0b-ef34-405a-99b7-f23b1a01e564" providerId="ADAL" clId="{152A94F0-AA3E-4F04-9684-CA034CA1BF8F}" dt="2024-04-24T08:38:10.515" v="1050"/>
          <ac:graphicFrameMkLst>
            <pc:docMk/>
            <pc:sldMk cId="1402177130" sldId="2147481222"/>
            <ac:graphicFrameMk id="25" creationId="{5B07B803-20DE-149E-8743-3F2A556CF640}"/>
          </ac:graphicFrameMkLst>
        </pc:graphicFrame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26" creationId="{6F87527C-54F4-9D1F-D469-2B290636A91B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4" creationId="{7DDF528C-D844-83B2-FA0A-49D1BE63F255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5" creationId="{06C95D20-45C3-824F-E803-E624C6D0F0C8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8" creationId="{07052A7E-0BAE-BF78-8B40-FA3481033137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9" creationId="{15B2DBE9-F360-72DB-CA49-4DBD5DACE251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8:18:30.189" v="965" actId="1582"/>
          <ac:cxnSpMkLst>
            <pc:docMk/>
            <pc:sldMk cId="1402177130" sldId="2147481222"/>
            <ac:cxnSpMk id="52" creationId="{10BAA785-7DC8-442F-B2D4-E8EF764A41E2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3" creationId="{EA73AE7C-E566-0282-5E9E-90B707907D5B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8:18:32.780" v="966" actId="571"/>
          <ac:cxnSpMkLst>
            <pc:docMk/>
            <pc:sldMk cId="1402177130" sldId="2147481222"/>
            <ac:cxnSpMk id="55" creationId="{EF280D25-B80F-A7F1-5C16-5415004FC096}"/>
          </ac:cxnSpMkLst>
        </pc:cxnChg>
        <pc:cxnChg chg="add mod">
          <ac:chgData name="Emmanuel Gallis" userId="8c212c0b-ef34-405a-99b7-f23b1a01e564" providerId="ADAL" clId="{152A94F0-AA3E-4F04-9684-CA034CA1BF8F}" dt="2024-04-24T08:18:34.056" v="967" actId="571"/>
          <ac:cxnSpMkLst>
            <pc:docMk/>
            <pc:sldMk cId="1402177130" sldId="2147481222"/>
            <ac:cxnSpMk id="56" creationId="{FBC46C0F-FD2E-F4EF-8BAC-CF86A51CF9B3}"/>
          </ac:cxnSpMkLst>
        </pc:cxnChg>
        <pc:cxnChg chg="add mod">
          <ac:chgData name="Emmanuel Gallis" userId="8c212c0b-ef34-405a-99b7-f23b1a01e564" providerId="ADAL" clId="{152A94F0-AA3E-4F04-9684-CA034CA1BF8F}" dt="2024-04-24T08:18:35.345" v="968" actId="571"/>
          <ac:cxnSpMkLst>
            <pc:docMk/>
            <pc:sldMk cId="1402177130" sldId="2147481222"/>
            <ac:cxnSpMk id="57" creationId="{937AAE19-8C50-ED87-066D-8DE1942BE476}"/>
          </ac:cxnSpMkLst>
        </pc:cxnChg>
        <pc:cxnChg chg="add mod">
          <ac:chgData name="Emmanuel Gallis" userId="8c212c0b-ef34-405a-99b7-f23b1a01e564" providerId="ADAL" clId="{152A94F0-AA3E-4F04-9684-CA034CA1BF8F}" dt="2024-04-24T08:18:36.733" v="969" actId="571"/>
          <ac:cxnSpMkLst>
            <pc:docMk/>
            <pc:sldMk cId="1402177130" sldId="2147481222"/>
            <ac:cxnSpMk id="58" creationId="{A33986D5-C64A-1F35-B922-91E99202570D}"/>
          </ac:cxnSpMkLst>
        </pc:cxnChg>
        <pc:cxnChg chg="add mod">
          <ac:chgData name="Emmanuel Gallis" userId="8c212c0b-ef34-405a-99b7-f23b1a01e564" providerId="ADAL" clId="{152A94F0-AA3E-4F04-9684-CA034CA1BF8F}" dt="2024-04-24T08:21:09.255" v="1030" actId="14100"/>
          <ac:cxnSpMkLst>
            <pc:docMk/>
            <pc:sldMk cId="1402177130" sldId="2147481222"/>
            <ac:cxnSpMk id="61" creationId="{637AD5E0-FFC3-71FA-8FA8-9A9A3180EFD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3" creationId="{E0B236C6-3869-D718-0258-485CBA335C7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6" creationId="{BD696C78-43E1-0EB9-D93F-D6C141B8BFA9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9" creationId="{E1FFF55C-6E53-3B08-6D18-F778C477D4F6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2" creationId="{32700B28-AC0D-05A7-6BDC-AD5965CB07C3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5" creationId="{FF67FB19-D597-BFCB-0BE3-C841C2FF3B6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18/12/2024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42" Type="http://schemas.openxmlformats.org/officeDocument/2006/relationships/image" Target="../media/image43.png"/><Relationship Id="rId47" Type="http://schemas.openxmlformats.org/officeDocument/2006/relationships/image" Target="../media/image48.jfif"/><Relationship Id="rId50" Type="http://schemas.openxmlformats.org/officeDocument/2006/relationships/image" Target="../media/image50.jf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9" Type="http://schemas.openxmlformats.org/officeDocument/2006/relationships/image" Target="../media/image32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45" Type="http://schemas.openxmlformats.org/officeDocument/2006/relationships/image" Target="../media/image46.jfif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49" Type="http://schemas.microsoft.com/office/2007/relationships/hdphoto" Target="../media/hdphoto3.wdp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4" Type="http://schemas.openxmlformats.org/officeDocument/2006/relationships/image" Target="../media/image45.jfif"/><Relationship Id="rId52" Type="http://schemas.openxmlformats.org/officeDocument/2006/relationships/image" Target="../media/image52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43" Type="http://schemas.openxmlformats.org/officeDocument/2006/relationships/image" Target="../media/image44.jfif"/><Relationship Id="rId48" Type="http://schemas.openxmlformats.org/officeDocument/2006/relationships/image" Target="../media/image49.png"/><Relationship Id="rId8" Type="http://schemas.openxmlformats.org/officeDocument/2006/relationships/image" Target="../media/image13.svg"/><Relationship Id="rId51" Type="http://schemas.openxmlformats.org/officeDocument/2006/relationships/image" Target="../media/image51.jp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microsoft.com/office/2007/relationships/hdphoto" Target="../media/hdphoto1.wdp"/><Relationship Id="rId46" Type="http://schemas.openxmlformats.org/officeDocument/2006/relationships/image" Target="../media/image47.jpg"/><Relationship Id="rId20" Type="http://schemas.openxmlformats.org/officeDocument/2006/relationships/image" Target="../media/image25.sv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54.svg"/><Relationship Id="rId21" Type="http://schemas.openxmlformats.org/officeDocument/2006/relationships/image" Target="../media/image7.png"/><Relationship Id="rId7" Type="http://schemas.openxmlformats.org/officeDocument/2006/relationships/image" Target="../media/image5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55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57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59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57.svg"/><Relationship Id="rId19" Type="http://schemas.openxmlformats.org/officeDocument/2006/relationships/image" Target="../media/image3.png"/><Relationship Id="rId4" Type="http://schemas.openxmlformats.org/officeDocument/2006/relationships/image" Target="../media/image54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microsoft.com/office/2007/relationships/hdphoto" Target="../media/hdphoto3.wdp"/><Relationship Id="rId3" Type="http://schemas.openxmlformats.org/officeDocument/2006/relationships/image" Target="../media/image9.svg"/><Relationship Id="rId21" Type="http://schemas.openxmlformats.org/officeDocument/2006/relationships/image" Target="../media/image45.jfif"/><Relationship Id="rId7" Type="http://schemas.openxmlformats.org/officeDocument/2006/relationships/image" Target="../media/image13.svg"/><Relationship Id="rId12" Type="http://schemas.openxmlformats.org/officeDocument/2006/relationships/image" Target="../media/image36.png"/><Relationship Id="rId17" Type="http://schemas.microsoft.com/office/2007/relationships/hdphoto" Target="../media/hdphoto2.wdp"/><Relationship Id="rId25" Type="http://schemas.openxmlformats.org/officeDocument/2006/relationships/image" Target="../media/image49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20" Type="http://schemas.openxmlformats.org/officeDocument/2006/relationships/image" Target="../media/image44.jfif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31.svg"/><Relationship Id="rId24" Type="http://schemas.openxmlformats.org/officeDocument/2006/relationships/image" Target="../media/image48.jfif"/><Relationship Id="rId5" Type="http://schemas.openxmlformats.org/officeDocument/2006/relationships/image" Target="../media/image11.svg"/><Relationship Id="rId15" Type="http://schemas.microsoft.com/office/2007/relationships/hdphoto" Target="../media/hdphoto1.wdp"/><Relationship Id="rId23" Type="http://schemas.openxmlformats.org/officeDocument/2006/relationships/image" Target="../media/image47.jpg"/><Relationship Id="rId28" Type="http://schemas.openxmlformats.org/officeDocument/2006/relationships/image" Target="../media/image51.jpg"/><Relationship Id="rId10" Type="http://schemas.openxmlformats.org/officeDocument/2006/relationships/image" Target="../media/image30.png"/><Relationship Id="rId19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40.png"/><Relationship Id="rId22" Type="http://schemas.openxmlformats.org/officeDocument/2006/relationships/image" Target="../media/image46.jfif"/><Relationship Id="rId27" Type="http://schemas.openxmlformats.org/officeDocument/2006/relationships/image" Target="../media/image50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57.svg"/><Relationship Id="rId19" Type="http://schemas.openxmlformats.org/officeDocument/2006/relationships/image" Target="../media/image3.png"/><Relationship Id="rId4" Type="http://schemas.openxmlformats.org/officeDocument/2006/relationships/image" Target="../media/image54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54.svg"/><Relationship Id="rId21" Type="http://schemas.openxmlformats.org/officeDocument/2006/relationships/image" Target="../media/image31.svg"/><Relationship Id="rId34" Type="http://schemas.openxmlformats.org/officeDocument/2006/relationships/image" Target="../media/image42.png"/><Relationship Id="rId7" Type="http://schemas.openxmlformats.org/officeDocument/2006/relationships/image" Target="../media/image56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6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6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5.png"/><Relationship Id="rId5" Type="http://schemas.openxmlformats.org/officeDocument/2006/relationships/image" Target="../media/image55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61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4.svg"/><Relationship Id="rId4" Type="http://schemas.openxmlformats.org/officeDocument/2006/relationships/image" Target="../media/image10.png"/><Relationship Id="rId9" Type="http://schemas.openxmlformats.org/officeDocument/2006/relationships/image" Target="../media/image57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2301161" y="5609856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83671" y="6155025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1123154" y="825771"/>
            <a:ext cx="993252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25 </a:t>
            </a:r>
            <a:r>
              <a:rPr lang="fr-FR" sz="5400" dirty="0">
                <a:solidFill>
                  <a:srgbClr val="FF0000"/>
                </a:solidFill>
                <a:latin typeface="Berlin Sans FB"/>
              </a:rPr>
              <a:t>18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décembre 2024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 </a:t>
            </a:r>
            <a:r>
              <a:rPr lang="fr-FR" sz="4400" dirty="0">
                <a:solidFill>
                  <a:srgbClr val="FF0000"/>
                </a:solidFill>
                <a:latin typeface="Berlin Sans FB"/>
              </a:rPr>
              <a:t>12H30 - 14H</a:t>
            </a:r>
            <a:endParaRPr lang="fr-FR" sz="3200" dirty="0">
              <a:solidFill>
                <a:srgbClr val="FF0000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22" y="311778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1632595" y="3079677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Nada Brisville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1609295" y="4570716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Jean-Loup Meunier</a:t>
            </a: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122" y="4580528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2" y="6030268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2B81C1B-2C50-3E25-17DA-1CB626ADFDAB}"/>
              </a:ext>
            </a:extLst>
          </p:cNvPr>
          <p:cNvCxnSpPr>
            <a:cxnSpLocks/>
          </p:cNvCxnSpPr>
          <p:nvPr/>
        </p:nvCxnSpPr>
        <p:spPr>
          <a:xfrm flipV="1">
            <a:off x="2782013" y="1072103"/>
            <a:ext cx="760575" cy="5752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E44EB41-B42F-F50A-04A1-E3F677410098}"/>
              </a:ext>
            </a:extLst>
          </p:cNvPr>
          <p:cNvCxnSpPr>
            <a:cxnSpLocks/>
          </p:cNvCxnSpPr>
          <p:nvPr/>
        </p:nvCxnSpPr>
        <p:spPr>
          <a:xfrm flipV="1">
            <a:off x="7267379" y="1090468"/>
            <a:ext cx="760575" cy="5752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0A99B00E-8011-DE69-98A6-00D47F2CA698}"/>
              </a:ext>
            </a:extLst>
          </p:cNvPr>
          <p:cNvSpPr txBox="1"/>
          <p:nvPr/>
        </p:nvSpPr>
        <p:spPr>
          <a:xfrm>
            <a:off x="2212730" y="1610802"/>
            <a:ext cx="6699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  <a:latin typeface="Berlin Sans FB"/>
              </a:rPr>
              <a:t>EDITION SPECIALE « CHRISTMAS »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1565C53-F36D-21E2-BD87-41882F487B78}"/>
              </a:ext>
            </a:extLst>
          </p:cNvPr>
          <p:cNvSpPr txBox="1"/>
          <p:nvPr/>
        </p:nvSpPr>
        <p:spPr>
          <a:xfrm>
            <a:off x="1710352" y="2211765"/>
            <a:ext cx="8023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742774"/>
                </a:solidFill>
                <a:latin typeface="Berlin Sans FB"/>
              </a:rPr>
              <a:t>10 experts – 10 sujets – 10 min chacun</a:t>
            </a:r>
            <a:endParaRPr lang="fr-FR" sz="3600" dirty="0"/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9F9CF313-0B39-F2D6-CE7E-A3048F71B977}"/>
              </a:ext>
            </a:extLst>
          </p:cNvPr>
          <p:cNvPicPr>
            <a:picLocks noChangeAspect="1"/>
          </p:cNvPicPr>
          <p:nvPr/>
        </p:nvPicPr>
        <p:blipFill>
          <a:blip r:embed="rId4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656" y="3088972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6B20CCB1-11DD-3F9C-EB85-E6608D1AEA9E}"/>
              </a:ext>
            </a:extLst>
          </p:cNvPr>
          <p:cNvSpPr txBox="1"/>
          <p:nvPr/>
        </p:nvSpPr>
        <p:spPr>
          <a:xfrm>
            <a:off x="4380129" y="3050862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Gilles Pommier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4209BE54-7E3D-68E8-A70B-00B1FE48A6A1}"/>
              </a:ext>
            </a:extLst>
          </p:cNvPr>
          <p:cNvSpPr txBox="1"/>
          <p:nvPr/>
        </p:nvSpPr>
        <p:spPr>
          <a:xfrm>
            <a:off x="4356829" y="4541901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Gérald Tanda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EEF0999D-4F2F-3580-7663-6D667E586A12}"/>
              </a:ext>
            </a:extLst>
          </p:cNvPr>
          <p:cNvPicPr>
            <a:picLocks noChangeAspect="1"/>
          </p:cNvPicPr>
          <p:nvPr/>
        </p:nvPicPr>
        <p:blipFill>
          <a:blip r:embed="rId4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656" y="4551713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CF6C80B4-A15F-F9BF-6A2C-A1575EB88567}"/>
              </a:ext>
            </a:extLst>
          </p:cNvPr>
          <p:cNvPicPr>
            <a:picLocks noChangeAspect="1"/>
          </p:cNvPicPr>
          <p:nvPr/>
        </p:nvPicPr>
        <p:blipFill>
          <a:blip r:embed="rId4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090" y="3062134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77E9D49C-AFFF-F4D4-A198-809B0A87AAD2}"/>
              </a:ext>
            </a:extLst>
          </p:cNvPr>
          <p:cNvSpPr txBox="1"/>
          <p:nvPr/>
        </p:nvSpPr>
        <p:spPr>
          <a:xfrm>
            <a:off x="7182563" y="3024024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Rémi Riche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B30A1D5-D8C1-BD45-2292-99D166BC4D18}"/>
              </a:ext>
            </a:extLst>
          </p:cNvPr>
          <p:cNvSpPr txBox="1"/>
          <p:nvPr/>
        </p:nvSpPr>
        <p:spPr>
          <a:xfrm>
            <a:off x="7159263" y="4515063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Jérémy Laplaine</a:t>
            </a: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2D8A43AE-599C-744E-85D4-D55FD6E009BD}"/>
              </a:ext>
            </a:extLst>
          </p:cNvPr>
          <p:cNvPicPr>
            <a:picLocks noChangeAspect="1"/>
          </p:cNvPicPr>
          <p:nvPr/>
        </p:nvPicPr>
        <p:blipFill>
          <a:blip r:embed="rId4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090" y="4524875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AE785D8E-B96B-A275-9047-28DCE62A43B0}"/>
              </a:ext>
            </a:extLst>
          </p:cNvPr>
          <p:cNvPicPr>
            <a:picLocks noChangeAspect="1"/>
          </p:cNvPicPr>
          <p:nvPr/>
        </p:nvPicPr>
        <p:blipFill>
          <a:blip r:embed="rId4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366" y="3024516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5FC2F2DA-81C6-DB08-C68C-7EB8A768772A}"/>
              </a:ext>
            </a:extLst>
          </p:cNvPr>
          <p:cNvSpPr txBox="1"/>
          <p:nvPr/>
        </p:nvSpPr>
        <p:spPr>
          <a:xfrm>
            <a:off x="10036839" y="2986406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Emmanuel</a:t>
            </a:r>
            <a:br>
              <a:rPr lang="fr-FR" sz="2000" dirty="0">
                <a:latin typeface="Segoe UI Semibold"/>
                <a:cs typeface="Segoe UI Semibold"/>
              </a:rPr>
            </a:br>
            <a:r>
              <a:rPr lang="fr-FR" sz="2000" dirty="0">
                <a:latin typeface="Segoe UI Semibold"/>
                <a:cs typeface="Segoe UI Semibold"/>
              </a:rPr>
              <a:t>Gallis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6EBACA2-772A-A51A-9728-06949B20ACB8}"/>
              </a:ext>
            </a:extLst>
          </p:cNvPr>
          <p:cNvSpPr txBox="1"/>
          <p:nvPr/>
        </p:nvSpPr>
        <p:spPr>
          <a:xfrm>
            <a:off x="10013539" y="4477445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Fouziya</a:t>
            </a:r>
            <a:b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Lahjiouj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F1EC0B14-639B-2611-802D-56C1BA0A915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366" y="448725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90D75F14-4382-9395-E5E2-D64BFD7CE4F7}"/>
              </a:ext>
            </a:extLst>
          </p:cNvPr>
          <p:cNvSpPr txBox="1"/>
          <p:nvPr/>
        </p:nvSpPr>
        <p:spPr>
          <a:xfrm>
            <a:off x="4367618" y="5796739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Pascal</a:t>
            </a:r>
            <a:b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Casti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5FB76815-5877-653A-ADB6-E970A1A9817A}"/>
              </a:ext>
            </a:extLst>
          </p:cNvPr>
          <p:cNvPicPr>
            <a:picLocks noChangeAspect="1"/>
          </p:cNvPicPr>
          <p:nvPr/>
        </p:nvPicPr>
        <p:blipFill>
          <a:blip r:embed="rId5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445" y="5806551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E0C54AE4-0922-4485-4271-058960C99A91}"/>
              </a:ext>
            </a:extLst>
          </p:cNvPr>
          <p:cNvSpPr txBox="1"/>
          <p:nvPr/>
        </p:nvSpPr>
        <p:spPr>
          <a:xfrm>
            <a:off x="7221894" y="5759121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David Vachala</a:t>
            </a: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A1AFB08A-1EB1-098C-C6A1-A770D87E366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r="932"/>
          <a:stretch/>
        </p:blipFill>
        <p:spPr>
          <a:xfrm>
            <a:off x="6140721" y="5768933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Bonnet Noel PNG pour téléchargement gratuit">
            <a:extLst>
              <a:ext uri="{FF2B5EF4-FFF2-40B4-BE49-F238E27FC236}">
                <a16:creationId xmlns:a16="http://schemas.microsoft.com/office/drawing/2014/main" id="{CF50CD6C-98B5-2481-A439-9113B4DFB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88" y="5557103"/>
            <a:ext cx="612471" cy="4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Bonnet Noel PNG pour téléchargement gratuit">
            <a:extLst>
              <a:ext uri="{FF2B5EF4-FFF2-40B4-BE49-F238E27FC236}">
                <a16:creationId xmlns:a16="http://schemas.microsoft.com/office/drawing/2014/main" id="{253E02C5-9D1C-1A49-3ED8-0EE96FA5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0" y="3056790"/>
            <a:ext cx="445261" cy="3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nnet Noel PNG pour téléchargement gratuit">
            <a:extLst>
              <a:ext uri="{FF2B5EF4-FFF2-40B4-BE49-F238E27FC236}">
                <a16:creationId xmlns:a16="http://schemas.microsoft.com/office/drawing/2014/main" id="{FF1DE88D-43AD-7A08-D7F8-C16C741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11" y="4551713"/>
            <a:ext cx="381742" cy="2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Bonnet Noel PNG pour téléchargement gratuit">
            <a:extLst>
              <a:ext uri="{FF2B5EF4-FFF2-40B4-BE49-F238E27FC236}">
                <a16:creationId xmlns:a16="http://schemas.microsoft.com/office/drawing/2014/main" id="{E306BBEF-389E-D416-4E55-BB913513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13" y="4219841"/>
            <a:ext cx="612471" cy="4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Bonnet Noel PNG pour téléchargement gratuit">
            <a:extLst>
              <a:ext uri="{FF2B5EF4-FFF2-40B4-BE49-F238E27FC236}">
                <a16:creationId xmlns:a16="http://schemas.microsoft.com/office/drawing/2014/main" id="{2949BF88-9460-3FEE-E056-D5E4E0B4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94" y="2670448"/>
            <a:ext cx="855391" cy="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Bonnet Noel PNG pour téléchargement gratuit">
            <a:extLst>
              <a:ext uri="{FF2B5EF4-FFF2-40B4-BE49-F238E27FC236}">
                <a16:creationId xmlns:a16="http://schemas.microsoft.com/office/drawing/2014/main" id="{37DA1BB2-DF3F-72CF-AFB0-B835D3F4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16" y="2917676"/>
            <a:ext cx="407618" cy="2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Bonnet Noel PNG pour téléchargement gratuit">
            <a:extLst>
              <a:ext uri="{FF2B5EF4-FFF2-40B4-BE49-F238E27FC236}">
                <a16:creationId xmlns:a16="http://schemas.microsoft.com/office/drawing/2014/main" id="{23697C6B-12C6-BD45-99D9-77A7FAE4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7" y="2874789"/>
            <a:ext cx="715220" cy="4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Bonnet Noel PNG pour téléchargement gratuit">
            <a:extLst>
              <a:ext uri="{FF2B5EF4-FFF2-40B4-BE49-F238E27FC236}">
                <a16:creationId xmlns:a16="http://schemas.microsoft.com/office/drawing/2014/main" id="{445A6152-8357-BC0B-62D4-7E571E91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67" y="4445461"/>
            <a:ext cx="428484" cy="2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Bonnet Noel PNG pour téléchargement gratuit">
            <a:extLst>
              <a:ext uri="{FF2B5EF4-FFF2-40B4-BE49-F238E27FC236}">
                <a16:creationId xmlns:a16="http://schemas.microsoft.com/office/drawing/2014/main" id="{7937EA17-2A54-522C-4A60-8C80CE29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71" y="5642599"/>
            <a:ext cx="707856" cy="4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Bonnet Noel PNG pour téléchargement gratuit">
            <a:extLst>
              <a:ext uri="{FF2B5EF4-FFF2-40B4-BE49-F238E27FC236}">
                <a16:creationId xmlns:a16="http://schemas.microsoft.com/office/drawing/2014/main" id="{9BD3211E-F26B-923D-19CD-24F339B3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8" y="4541902"/>
            <a:ext cx="549152" cy="3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37ABF1-7237-8828-A349-CFD2E8A2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PPFS continue 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60E42-E666-5B31-4503-9E2E059C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55" y="1198218"/>
            <a:ext cx="9773093" cy="49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9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C816D0-8A7B-FF93-0C18-F865BB97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5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2E3C6DC-D197-E5F2-F246-0C33B0BCD68A}"/>
              </a:ext>
            </a:extLst>
          </p:cNvPr>
          <p:cNvGrpSpPr/>
          <p:nvPr/>
        </p:nvGrpSpPr>
        <p:grpSpPr>
          <a:xfrm>
            <a:off x="100574" y="3509381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EC4AEEB5-8E67-3D1D-DA2A-13D03502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E189493-3D5C-E609-D77F-E6E3C4A5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265404FE-0F1E-458C-9EC5-D625CC234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C86741B4-2307-05C0-8660-AEBC0BFFE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pic>
        <p:nvPicPr>
          <p:cNvPr id="10" name="Graphique 9">
            <a:extLst>
              <a:ext uri="{FF2B5EF4-FFF2-40B4-BE49-F238E27FC236}">
                <a16:creationId xmlns:a16="http://schemas.microsoft.com/office/drawing/2014/main" id="{5D842B44-6CFF-BE45-A375-52FA4E590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71678" y="4702240"/>
            <a:ext cx="630544" cy="630544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463D309E-3381-A12D-C2C2-30D54F3194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3640" y="4225669"/>
            <a:ext cx="630000" cy="63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D52BB36-8FB3-06A1-062D-238E272E3E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29" y="1665002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314413-73D3-D4A9-8FA0-69526663CA8D}"/>
              </a:ext>
            </a:extLst>
          </p:cNvPr>
          <p:cNvSpPr txBox="1"/>
          <p:nvPr/>
        </p:nvSpPr>
        <p:spPr>
          <a:xfrm>
            <a:off x="1820602" y="1626892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Nada Brisville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964D7B-AEA4-1C2F-6EE2-A746ECB04372}"/>
              </a:ext>
            </a:extLst>
          </p:cNvPr>
          <p:cNvSpPr txBox="1"/>
          <p:nvPr/>
        </p:nvSpPr>
        <p:spPr>
          <a:xfrm>
            <a:off x="1797302" y="3117931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Jean-Loup Meunier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27FC411-8EBB-D2CF-97A0-7BDF7024D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29" y="3127743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2" descr="Microsoft">
            <a:extLst>
              <a:ext uri="{FF2B5EF4-FFF2-40B4-BE49-F238E27FC236}">
                <a16:creationId xmlns:a16="http://schemas.microsoft.com/office/drawing/2014/main" id="{F697DA71-A62B-6266-57B5-65EFAD28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9" y="4577483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icrosoft AI Builder">
            <a:extLst>
              <a:ext uri="{FF2B5EF4-FFF2-40B4-BE49-F238E27FC236}">
                <a16:creationId xmlns:a16="http://schemas.microsoft.com/office/drawing/2014/main" id="{81D0451B-F423-28F2-4EB0-17630742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690" y="103130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78910D1-27B7-BC4E-A23B-5367A3882C8A}"/>
              </a:ext>
            </a:extLst>
          </p:cNvPr>
          <p:cNvSpPr txBox="1"/>
          <p:nvPr/>
        </p:nvSpPr>
        <p:spPr>
          <a:xfrm>
            <a:off x="1881268" y="193753"/>
            <a:ext cx="8023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742774"/>
                </a:solidFill>
                <a:latin typeface="Berlin Sans FB"/>
              </a:rPr>
              <a:t>10 experts – 10 sujets – 10 min chacun</a:t>
            </a:r>
            <a:endParaRPr lang="fr-FR" sz="36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E2BCC19-B639-7480-3DB7-CC6958AFDD30}"/>
              </a:ext>
            </a:extLst>
          </p:cNvPr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3663" y="163618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EBD971C-4459-72F8-83F3-1A153A247A98}"/>
              </a:ext>
            </a:extLst>
          </p:cNvPr>
          <p:cNvSpPr txBox="1"/>
          <p:nvPr/>
        </p:nvSpPr>
        <p:spPr>
          <a:xfrm>
            <a:off x="4568136" y="1598077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Gilles Pommier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C2EC26F-CE8A-D306-BAD0-87E879D43235}"/>
              </a:ext>
            </a:extLst>
          </p:cNvPr>
          <p:cNvSpPr txBox="1"/>
          <p:nvPr/>
        </p:nvSpPr>
        <p:spPr>
          <a:xfrm>
            <a:off x="4544836" y="3089116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Gérald Tanda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F5EBF67-0886-1A49-5E25-854020C4BDBA}"/>
              </a:ext>
            </a:extLst>
          </p:cNvPr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3663" y="3098928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7A04BB8-E5A3-EEE0-3069-11B1823C530C}"/>
              </a:ext>
            </a:extLst>
          </p:cNvPr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097" y="160934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E4EE97B-3DD3-6880-11BE-AAA23BFDF5F1}"/>
              </a:ext>
            </a:extLst>
          </p:cNvPr>
          <p:cNvSpPr txBox="1"/>
          <p:nvPr/>
        </p:nvSpPr>
        <p:spPr>
          <a:xfrm>
            <a:off x="7370570" y="1571239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Rémi Riche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DEC3F3-68E1-F816-DD45-7917CA69A22F}"/>
              </a:ext>
            </a:extLst>
          </p:cNvPr>
          <p:cNvSpPr txBox="1"/>
          <p:nvPr/>
        </p:nvSpPr>
        <p:spPr>
          <a:xfrm>
            <a:off x="7347270" y="3062278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Jérémy Laplaine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5AE1477-B6D1-1566-D7C7-EF4E2EA06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097" y="3072090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9F335-6F81-FAE9-C885-BE89224F269A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373" y="1571731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ADDFD5A-2801-B39A-1A0D-9AC66B4B0A46}"/>
              </a:ext>
            </a:extLst>
          </p:cNvPr>
          <p:cNvSpPr txBox="1"/>
          <p:nvPr/>
        </p:nvSpPr>
        <p:spPr>
          <a:xfrm>
            <a:off x="10224846" y="1533621"/>
            <a:ext cx="14540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dirty="0">
                <a:latin typeface="Segoe UI Semibold"/>
                <a:cs typeface="Segoe UI Semibold"/>
              </a:rPr>
              <a:t>Emmanuel</a:t>
            </a:r>
            <a:br>
              <a:rPr lang="fr-FR" sz="2000" dirty="0">
                <a:latin typeface="Segoe UI Semibold"/>
                <a:cs typeface="Segoe UI Semibold"/>
              </a:rPr>
            </a:br>
            <a:r>
              <a:rPr lang="fr-FR" sz="2000" dirty="0">
                <a:latin typeface="Segoe UI Semibold"/>
                <a:cs typeface="Segoe UI Semibold"/>
              </a:rPr>
              <a:t>Gallis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F8D73C-00DC-B789-FE6D-6A7036511424}"/>
              </a:ext>
            </a:extLst>
          </p:cNvPr>
          <p:cNvSpPr txBox="1"/>
          <p:nvPr/>
        </p:nvSpPr>
        <p:spPr>
          <a:xfrm>
            <a:off x="10201546" y="3024660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Fouziya</a:t>
            </a:r>
            <a:b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Lahjiouj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7940965-2435-7754-9537-7C20691F53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373" y="3034472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5B0C5994-ECC1-33D3-8724-CD16E46EB77E}"/>
              </a:ext>
            </a:extLst>
          </p:cNvPr>
          <p:cNvSpPr txBox="1"/>
          <p:nvPr/>
        </p:nvSpPr>
        <p:spPr>
          <a:xfrm>
            <a:off x="4555625" y="4343954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Pascal</a:t>
            </a:r>
            <a:b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Casti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03FA90F-2C78-A78F-CF8F-98BB229092A9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52" y="4353766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7D00086-39F5-2D0E-F255-E295CFA0B920}"/>
              </a:ext>
            </a:extLst>
          </p:cNvPr>
          <p:cNvSpPr txBox="1"/>
          <p:nvPr/>
        </p:nvSpPr>
        <p:spPr>
          <a:xfrm>
            <a:off x="7409901" y="4306336"/>
            <a:ext cx="147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David Vachala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DB1EEA9-4393-821A-1D90-438E133810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r="932"/>
          <a:stretch/>
        </p:blipFill>
        <p:spPr>
          <a:xfrm>
            <a:off x="6328728" y="4316148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Picture 2" descr="Bonnet Noel PNG pour téléchargement gratuit">
            <a:extLst>
              <a:ext uri="{FF2B5EF4-FFF2-40B4-BE49-F238E27FC236}">
                <a16:creationId xmlns:a16="http://schemas.microsoft.com/office/drawing/2014/main" id="{A77B8C40-01AB-1BDA-6054-887D0184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95" y="4104318"/>
            <a:ext cx="612471" cy="4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onnet Noel PNG pour téléchargement gratuit">
            <a:extLst>
              <a:ext uri="{FF2B5EF4-FFF2-40B4-BE49-F238E27FC236}">
                <a16:creationId xmlns:a16="http://schemas.microsoft.com/office/drawing/2014/main" id="{F235E8BD-7470-42C5-CEDF-D9263B291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27" y="1604005"/>
            <a:ext cx="445261" cy="3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onnet Noel PNG pour téléchargement gratuit">
            <a:extLst>
              <a:ext uri="{FF2B5EF4-FFF2-40B4-BE49-F238E27FC236}">
                <a16:creationId xmlns:a16="http://schemas.microsoft.com/office/drawing/2014/main" id="{C91FDC79-8D7A-B3A6-DA94-5DEE217A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18" y="3098928"/>
            <a:ext cx="381742" cy="2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onnet Noel PNG pour téléchargement gratuit">
            <a:extLst>
              <a:ext uri="{FF2B5EF4-FFF2-40B4-BE49-F238E27FC236}">
                <a16:creationId xmlns:a16="http://schemas.microsoft.com/office/drawing/2014/main" id="{B629DBD2-0188-D39A-3E7B-0577052F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220" y="2767056"/>
            <a:ext cx="612471" cy="4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Bonnet Noel PNG pour téléchargement gratuit">
            <a:extLst>
              <a:ext uri="{FF2B5EF4-FFF2-40B4-BE49-F238E27FC236}">
                <a16:creationId xmlns:a16="http://schemas.microsoft.com/office/drawing/2014/main" id="{1D8380D2-9AFC-8B41-7202-939AFB1C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01" y="1217663"/>
            <a:ext cx="855391" cy="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Bonnet Noel PNG pour téléchargement gratuit">
            <a:extLst>
              <a:ext uri="{FF2B5EF4-FFF2-40B4-BE49-F238E27FC236}">
                <a16:creationId xmlns:a16="http://schemas.microsoft.com/office/drawing/2014/main" id="{C2F4985A-3475-9407-8AF7-6B4A73FC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23" y="1464891"/>
            <a:ext cx="407618" cy="2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Bonnet Noel PNG pour téléchargement gratuit">
            <a:extLst>
              <a:ext uri="{FF2B5EF4-FFF2-40B4-BE49-F238E27FC236}">
                <a16:creationId xmlns:a16="http://schemas.microsoft.com/office/drawing/2014/main" id="{1AC2EE3E-0E5A-F127-2CB3-CD48D132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54" y="1422004"/>
            <a:ext cx="715220" cy="4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onnet Noel PNG pour téléchargement gratuit">
            <a:extLst>
              <a:ext uri="{FF2B5EF4-FFF2-40B4-BE49-F238E27FC236}">
                <a16:creationId xmlns:a16="http://schemas.microsoft.com/office/drawing/2014/main" id="{258E5FFD-A0C0-304E-50AC-6BEBAF3B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74" y="2992676"/>
            <a:ext cx="428484" cy="2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Bonnet Noel PNG pour téléchargement gratuit">
            <a:extLst>
              <a:ext uri="{FF2B5EF4-FFF2-40B4-BE49-F238E27FC236}">
                <a16:creationId xmlns:a16="http://schemas.microsoft.com/office/drawing/2014/main" id="{60CFF203-1F3F-7F67-FAD5-EC8AB799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78" y="4189814"/>
            <a:ext cx="707856" cy="4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onnet Noel PNG pour téléchargement gratuit">
            <a:extLst>
              <a:ext uri="{FF2B5EF4-FFF2-40B4-BE49-F238E27FC236}">
                <a16:creationId xmlns:a16="http://schemas.microsoft.com/office/drawing/2014/main" id="{2B5CD7F5-F1D5-144C-65AB-BE7A5AF2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5" y="3089117"/>
            <a:ext cx="549152" cy="3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2247549" y="2033253"/>
            <a:ext cx="6664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l’année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29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janvier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Props1.xml><?xml version="1.0" encoding="utf-8"?>
<ds:datastoreItem xmlns:ds="http://schemas.openxmlformats.org/officeDocument/2006/customXml" ds:itemID="{811488B3-2651-4A90-833C-2AC1E316D9D7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8C74F-8C52-466E-A10D-4AD6BA5C27E3}">
  <ds:schemaRefs>
    <ds:schemaRef ds:uri="http://www.w3.org/XML/1998/namespace"/>
    <ds:schemaRef ds:uri="5d8cb512-8caa-4c62-a230-b198bf2f1b24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d846f08c-19f0-42fa-9c9e-63f1d88fd12e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245</Words>
  <Application>Microsoft Office PowerPoint</Application>
  <PresentationFormat>Grand écran</PresentationFormat>
  <Paragraphs>51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Arial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Semibold</vt:lpstr>
      <vt:lpstr>Thème Office</vt:lpstr>
      <vt:lpstr>Conception personnalisée</vt:lpstr>
      <vt:lpstr>Présentation PowerPoint</vt:lpstr>
      <vt:lpstr>Le PPFS continue …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 Vachala</cp:lastModifiedBy>
  <cp:revision>1</cp:revision>
  <dcterms:created xsi:type="dcterms:W3CDTF">2022-03-01T10:43:55Z</dcterms:created>
  <dcterms:modified xsi:type="dcterms:W3CDTF">2024-12-18T11:23:21Z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